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6" r:id="rId3"/>
  </p:sldMasterIdLst>
  <p:notesMasterIdLst>
    <p:notesMasterId r:id="rId5"/>
  </p:notesMasterIdLst>
  <p:handoutMasterIdLst>
    <p:handoutMasterId r:id="rId41"/>
  </p:handoutMasterIdLst>
  <p:sldIdLst>
    <p:sldId id="256" r:id="rId4"/>
    <p:sldId id="257" r:id="rId6"/>
    <p:sldId id="258" r:id="rId7"/>
    <p:sldId id="443" r:id="rId8"/>
    <p:sldId id="444" r:id="rId9"/>
    <p:sldId id="445" r:id="rId10"/>
    <p:sldId id="329" r:id="rId11"/>
    <p:sldId id="437" r:id="rId12"/>
    <p:sldId id="438" r:id="rId13"/>
    <p:sldId id="439" r:id="rId14"/>
    <p:sldId id="441" r:id="rId15"/>
    <p:sldId id="442" r:id="rId16"/>
    <p:sldId id="446" r:id="rId17"/>
    <p:sldId id="447" r:id="rId18"/>
    <p:sldId id="448" r:id="rId19"/>
    <p:sldId id="449" r:id="rId20"/>
    <p:sldId id="450" r:id="rId21"/>
    <p:sldId id="451" r:id="rId22"/>
    <p:sldId id="452" r:id="rId23"/>
    <p:sldId id="454" r:id="rId24"/>
    <p:sldId id="455" r:id="rId25"/>
    <p:sldId id="453" r:id="rId26"/>
    <p:sldId id="456" r:id="rId27"/>
    <p:sldId id="457" r:id="rId28"/>
    <p:sldId id="470" r:id="rId29"/>
    <p:sldId id="466" r:id="rId30"/>
    <p:sldId id="467" r:id="rId31"/>
    <p:sldId id="468" r:id="rId32"/>
    <p:sldId id="469" r:id="rId33"/>
    <p:sldId id="476" r:id="rId34"/>
    <p:sldId id="477" r:id="rId35"/>
    <p:sldId id="478" r:id="rId36"/>
    <p:sldId id="479" r:id="rId37"/>
    <p:sldId id="481" r:id="rId38"/>
    <p:sldId id="482" r:id="rId39"/>
    <p:sldId id="291" r:id="rId40"/>
  </p:sldIdLst>
  <p:sldSz cx="12192000" cy="6858000"/>
  <p:notesSz cx="6858000" cy="9144000"/>
  <p:defaultTex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ke" initials="X"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8DDD"/>
    <a:srgbClr val="000000"/>
    <a:srgbClr val="E2231A"/>
    <a:srgbClr val="FFFFFF"/>
    <a:srgbClr val="6F7170"/>
    <a:srgbClr val="C4BEB6"/>
    <a:srgbClr val="4AC0E0"/>
    <a:srgbClr val="E96BAF"/>
    <a:srgbClr val="FF6A00"/>
    <a:srgbClr val="6ABF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281" autoAdjust="0"/>
    <p:restoredTop sz="80627" autoAdjust="0"/>
  </p:normalViewPr>
  <p:slideViewPr>
    <p:cSldViewPr snapToGrid="0" snapToObjects="1">
      <p:cViewPr varScale="1">
        <p:scale>
          <a:sx n="60" d="100"/>
          <a:sy n="60" d="100"/>
        </p:scale>
        <p:origin x="600" y="42"/>
      </p:cViewPr>
      <p:guideLst>
        <p:guide orient="horz" pos="520"/>
        <p:guide orient="horz" pos="4257"/>
        <p:guide orient="horz" pos="3886"/>
        <p:guide pos="3944"/>
        <p:guide pos="2242"/>
        <p:guide pos="5482"/>
      </p:guideLst>
    </p:cSldViewPr>
  </p:slideViewPr>
  <p:notesTextViewPr>
    <p:cViewPr>
      <p:scale>
        <a:sx n="1" d="1"/>
        <a:sy n="1" d="1"/>
      </p:scale>
      <p:origin x="0" y="0"/>
    </p:cViewPr>
  </p:notesTextViewPr>
  <p:sorterViewPr>
    <p:cViewPr varScale="1">
      <p:scale>
        <a:sx n="1" d="1"/>
        <a:sy n="1" d="1"/>
      </p:scale>
      <p:origin x="0" y="-2796"/>
    </p:cViewPr>
  </p:sorterViewPr>
  <p:notesViewPr>
    <p:cSldViewPr snapToGrid="0" snapToObjects="1">
      <p:cViewPr varScale="1">
        <p:scale>
          <a:sx n="86" d="100"/>
          <a:sy n="86" d="100"/>
        </p:scale>
        <p:origin x="-3090" y="-96"/>
      </p:cViewPr>
      <p:guideLst>
        <p:guide orient="horz" pos="2846"/>
        <p:guide pos="2156"/>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5" Type="http://schemas.openxmlformats.org/officeDocument/2006/relationships/commentAuthors" Target="commentAuthors.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sz="1000"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1C0EDC-3B04-4D43-AC98-A606493C474D}" type="datetimeFigureOut">
              <a:rPr lang="en-US" sz="1000" smtClean="0">
                <a:latin typeface="Arial" panose="020B0604020202020204" pitchFamily="34" charset="0"/>
                <a:cs typeface="Arial" panose="020B0604020202020204" pitchFamily="34" charset="0"/>
              </a:rPr>
            </a:fld>
            <a:endParaRPr lang="en-US" sz="10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lvl="0"/>
            <a:r>
              <a:rPr lang="en-US" sz="800" cap="all" dirty="0">
                <a:solidFill>
                  <a:srgbClr val="939598"/>
                </a:solidFill>
                <a:latin typeface="Arial" panose="020B0604020202020204" pitchFamily="34" charset="0"/>
                <a:cs typeface="Arial" panose="020B0604020202020204" pitchFamily="34" charset="0"/>
              </a:rPr>
              <a:t>2011 LENOVO CONFIDENTIAL. All rights reserved.</a:t>
            </a:r>
            <a:endParaRPr lang="en-US" sz="800" cap="all" dirty="0">
              <a:solidFill>
                <a:srgbClr val="939598"/>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27F3538-DD9D-4F25-8311-592750C50641}" type="slidenum">
              <a:rPr lang="en-US" sz="800" smtClean="0">
                <a:latin typeface="Arial" panose="020B0604020202020204" pitchFamily="34" charset="0"/>
                <a:cs typeface="Arial" panose="020B0604020202020204" pitchFamily="34" charset="0"/>
              </a:rPr>
            </a:fld>
            <a:endParaRPr lang="en-US" sz="800"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anose="020B0604020202020204" pitchFamily="34" charset="0"/>
                <a:cs typeface="Arial" panose="020B0604020202020204" pitchFamily="34" charset="0"/>
              </a:defRPr>
            </a:lvl1pPr>
          </a:lstStyle>
          <a:p>
            <a:fld id="{F23CF275-28B3-497F-9AED-85D5F023BA5C}" type="datetimeFigureOut">
              <a:rPr lang="en-US" smtClean="0"/>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anose="020B0604020202020204" pitchFamily="34" charset="0"/>
                <a:cs typeface="Arial" panose="020B0604020202020204" pitchFamily="34" charset="0"/>
              </a:defRPr>
            </a:lvl1pPr>
          </a:lstStyle>
          <a:p>
            <a:r>
              <a:rPr lang="en-US" sz="800" cap="all" dirty="0">
                <a:solidFill>
                  <a:srgbClr val="939598"/>
                </a:solidFill>
              </a:rPr>
              <a:t>2011 LENOVO CONFIDENTIAL. All rights reserved.</a:t>
            </a:r>
            <a:endParaRPr lang="en-US" sz="800" cap="all" dirty="0">
              <a:solidFill>
                <a:srgbClr val="939598"/>
              </a:solidFill>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800">
                <a:latin typeface="Arial" panose="020B0604020202020204" pitchFamily="34" charset="0"/>
                <a:cs typeface="Arial" panose="020B0604020202020204" pitchFamily="34" charset="0"/>
              </a:defRPr>
            </a:lvl1pPr>
          </a:lstStyle>
          <a:p>
            <a:fld id="{4AED87EB-65D7-4500-873C-410831173A82}"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165" algn="l" defTabSz="1219200" rtl="0" eaLnBrk="1" latinLnBrk="0" hangingPunct="1">
      <a:defRPr sz="1600" kern="1200">
        <a:solidFill>
          <a:schemeClr val="tx1"/>
        </a:solidFill>
        <a:latin typeface="+mn-lt"/>
        <a:ea typeface="+mn-ea"/>
        <a:cs typeface="+mn-cs"/>
      </a:defRPr>
    </a:lvl4pPr>
    <a:lvl5pPr marL="2437765" algn="l" defTabSz="1219200" rtl="0" eaLnBrk="1" latinLnBrk="0" hangingPunct="1">
      <a:defRPr sz="1600" kern="1200">
        <a:solidFill>
          <a:schemeClr val="tx1"/>
        </a:solidFill>
        <a:latin typeface="+mn-lt"/>
        <a:ea typeface="+mn-ea"/>
        <a:cs typeface="+mn-cs"/>
      </a:defRPr>
    </a:lvl5pPr>
    <a:lvl6pPr marL="3047365" algn="l" defTabSz="1219200" rtl="0" eaLnBrk="1" latinLnBrk="0" hangingPunct="1">
      <a:defRPr sz="1600" kern="1200">
        <a:solidFill>
          <a:schemeClr val="tx1"/>
        </a:solidFill>
        <a:latin typeface="+mn-lt"/>
        <a:ea typeface="+mn-ea"/>
        <a:cs typeface="+mn-cs"/>
      </a:defRPr>
    </a:lvl6pPr>
    <a:lvl7pPr marL="3656965" algn="l" defTabSz="1219200" rtl="0" eaLnBrk="1" latinLnBrk="0" hangingPunct="1">
      <a:defRPr sz="1600" kern="1200">
        <a:solidFill>
          <a:schemeClr val="tx1"/>
        </a:solidFill>
        <a:latin typeface="+mn-lt"/>
        <a:ea typeface="+mn-ea"/>
        <a:cs typeface="+mn-cs"/>
      </a:defRPr>
    </a:lvl7pPr>
    <a:lvl8pPr marL="4266565" algn="l" defTabSz="1219200" rtl="0" eaLnBrk="1" latinLnBrk="0" hangingPunct="1">
      <a:defRPr sz="1600" kern="1200">
        <a:solidFill>
          <a:schemeClr val="tx1"/>
        </a:solidFill>
        <a:latin typeface="+mn-lt"/>
        <a:ea typeface="+mn-ea"/>
        <a:cs typeface="+mn-cs"/>
      </a:defRPr>
    </a:lvl8pPr>
    <a:lvl9pPr marL="487616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solidFill>
                  <a:prstClr val="black"/>
                </a:solidFill>
              </a:rPr>
            </a:fld>
            <a:endParaRPr lang="en-US"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底牌：</a:t>
            </a:r>
            <a:endParaRPr lang="zh-CN" altLang="en-US" dirty="0" smtClean="0"/>
          </a:p>
          <a:p>
            <a:r>
              <a:rPr lang="en-US" altLang="zh-CN" dirty="0" err="1" smtClean="0"/>
              <a:t>ListView</a:t>
            </a:r>
            <a:r>
              <a:rPr lang="zh-CN" altLang="en-US" dirty="0" smtClean="0"/>
              <a:t>几乎在任何</a:t>
            </a:r>
            <a:r>
              <a:rPr lang="en-US" altLang="zh-CN" dirty="0" smtClean="0"/>
              <a:t>APP</a:t>
            </a:r>
            <a:r>
              <a:rPr lang="zh-CN" altLang="en-US" dirty="0" smtClean="0"/>
              <a:t>中都会使用到，可以展示各种效果的列表</a:t>
            </a:r>
            <a:endParaRPr lang="zh-CN" altLang="en-US" dirty="0" smtClean="0"/>
          </a:p>
          <a:p>
            <a:r>
              <a:rPr lang="zh-CN" altLang="en-US" smtClean="0"/>
              <a:t>做好准备工作后，引出：由于适配器控件需要用到适配器，接下来需要学习适配器</a:t>
            </a:r>
            <a:endParaRPr lang="zh-CN" altLang="en-US" dirty="0"/>
          </a:p>
        </p:txBody>
      </p:sp>
      <p:sp>
        <p:nvSpPr>
          <p:cNvPr id="4" name="灯片编号占位符 3"/>
          <p:cNvSpPr>
            <a:spLocks noGrp="1"/>
          </p:cNvSpPr>
          <p:nvPr>
            <p:ph type="sldNum" sz="quarter" idx="10"/>
          </p:nvPr>
        </p:nvSpPr>
        <p:spPr/>
        <p:txBody>
          <a:bodyPr/>
          <a:lstStyle/>
          <a:p>
            <a:fld id="{2958E6A2-830B-4E22-A503-118E9954FF5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8E6A2-830B-4E22-A503-118E9954FF5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底牌：</a:t>
            </a:r>
            <a:endParaRPr lang="zh-CN" altLang="en-US" dirty="0" smtClean="0"/>
          </a:p>
          <a:p>
            <a:r>
              <a:rPr lang="en-US" altLang="zh-CN" dirty="0" err="1" smtClean="0"/>
              <a:t>ListView</a:t>
            </a:r>
            <a:r>
              <a:rPr lang="zh-CN" altLang="en-US" dirty="0" smtClean="0"/>
              <a:t>几乎在任何</a:t>
            </a:r>
            <a:r>
              <a:rPr lang="en-US" altLang="zh-CN" dirty="0" smtClean="0"/>
              <a:t>APP</a:t>
            </a:r>
            <a:r>
              <a:rPr lang="zh-CN" altLang="en-US" dirty="0" smtClean="0"/>
              <a:t>中都会使用到，可以展示各种效果的列表</a:t>
            </a:r>
            <a:endParaRPr lang="zh-CN" altLang="en-US" dirty="0" smtClean="0"/>
          </a:p>
          <a:p>
            <a:r>
              <a:rPr lang="zh-CN" altLang="en-US" smtClean="0"/>
              <a:t>做好准备工作后，引出：由于适配器控件需要用到适配器，接下来需要学习适配器</a:t>
            </a:r>
            <a:endParaRPr lang="zh-CN" altLang="en-US" dirty="0"/>
          </a:p>
        </p:txBody>
      </p:sp>
      <p:sp>
        <p:nvSpPr>
          <p:cNvPr id="4" name="灯片编号占位符 3"/>
          <p:cNvSpPr>
            <a:spLocks noGrp="1"/>
          </p:cNvSpPr>
          <p:nvPr>
            <p:ph type="sldNum" sz="quarter" idx="10"/>
          </p:nvPr>
        </p:nvSpPr>
        <p:spPr/>
        <p:txBody>
          <a:bodyPr/>
          <a:lstStyle/>
          <a:p>
            <a:fld id="{2958E6A2-830B-4E22-A503-118E9954FF5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8E6A2-830B-4E22-A503-118E9954FF5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8E6A2-830B-4E22-A503-118E9954FF5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958E6A2-830B-4E22-A503-118E9954FF5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1219200" rtl="0" eaLnBrk="1" fontAlgn="auto" latinLnBrk="0" hangingPunct="1">
              <a:lnSpc>
                <a:spcPct val="100000"/>
              </a:lnSpc>
              <a:spcBef>
                <a:spcPts val="0"/>
              </a:spcBef>
              <a:spcAft>
                <a:spcPts val="0"/>
              </a:spcAft>
              <a:buClrTx/>
              <a:buSzTx/>
              <a:buFontTx/>
              <a:buNone/>
              <a:defRPr/>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A3526BBA-C1B2-41F9-A397-4C16485E04E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itchFamily="2" charset="-122"/>
              </a:defRPr>
            </a:lvl1pPr>
            <a:lvl2pPr marL="742950" indent="-285750">
              <a:defRPr>
                <a:solidFill>
                  <a:schemeClr val="tx1"/>
                </a:solidFill>
                <a:latin typeface="Arial Narrow" panose="020B0606020202030204" pitchFamily="34" charset="0"/>
                <a:ea typeface="宋体" pitchFamily="2" charset="-122"/>
              </a:defRPr>
            </a:lvl2pPr>
            <a:lvl3pPr marL="1143000" indent="-228600">
              <a:defRPr>
                <a:solidFill>
                  <a:schemeClr val="tx1"/>
                </a:solidFill>
                <a:latin typeface="Arial Narrow" panose="020B0606020202030204" pitchFamily="34" charset="0"/>
                <a:ea typeface="宋体" pitchFamily="2" charset="-122"/>
              </a:defRPr>
            </a:lvl3pPr>
            <a:lvl4pPr marL="1600200" indent="-228600">
              <a:defRPr>
                <a:solidFill>
                  <a:schemeClr val="tx1"/>
                </a:solidFill>
                <a:latin typeface="Arial Narrow" panose="020B0606020202030204" pitchFamily="34" charset="0"/>
                <a:ea typeface="宋体" pitchFamily="2" charset="-122"/>
              </a:defRPr>
            </a:lvl4pPr>
            <a:lvl5pPr marL="2057400" indent="-228600">
              <a:defRPr>
                <a:solidFill>
                  <a:schemeClr val="tx1"/>
                </a:solidFill>
                <a:latin typeface="Arial Narrow" panose="020B0606020202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itchFamily="2" charset="-122"/>
              </a:defRPr>
            </a:lvl9pPr>
          </a:lstStyle>
          <a:p>
            <a:fld id="{6DB88DA6-973E-4FE3-BB02-3B5D480A1590}" type="slidenum">
              <a:rPr lang="zh-CN" altLang="en-US" smtClean="0">
                <a:latin typeface="Calibri" panose="020F0502020204030204" pitchFamily="34" charset="0"/>
              </a:rPr>
            </a:fld>
            <a:endParaRPr lang="en-US" altLang="zh-CN">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1" Type="http://schemas.openxmlformats.org/officeDocument/2006/relationships/image" Target="../media/image20.png"/><Relationship Id="rId20" Type="http://schemas.openxmlformats.org/officeDocument/2006/relationships/image" Target="../media/image19.png"/><Relationship Id="rId2" Type="http://schemas.openxmlformats.org/officeDocument/2006/relationships/image" Target="../media/image1.jpeg"/><Relationship Id="rId19" Type="http://schemas.openxmlformats.org/officeDocument/2006/relationships/image" Target="../media/image18.png"/><Relationship Id="rId18" Type="http://schemas.openxmlformats.org/officeDocument/2006/relationships/image" Target="../media/image17.png"/><Relationship Id="rId17" Type="http://schemas.openxmlformats.org/officeDocument/2006/relationships/image" Target="../media/image16.png"/><Relationship Id="rId16" Type="http://schemas.openxmlformats.org/officeDocument/2006/relationships/image" Target="../media/image15.png"/><Relationship Id="rId15" Type="http://schemas.openxmlformats.org/officeDocument/2006/relationships/image" Target="../media/image14.png"/><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1" Type="http://schemas.openxmlformats.org/officeDocument/2006/relationships/image" Target="../media/image20.png"/><Relationship Id="rId20" Type="http://schemas.openxmlformats.org/officeDocument/2006/relationships/image" Target="../media/image19.png"/><Relationship Id="rId2" Type="http://schemas.openxmlformats.org/officeDocument/2006/relationships/image" Target="../media/image1.jpeg"/><Relationship Id="rId19" Type="http://schemas.openxmlformats.org/officeDocument/2006/relationships/image" Target="../media/image18.png"/><Relationship Id="rId18" Type="http://schemas.openxmlformats.org/officeDocument/2006/relationships/image" Target="../media/image17.png"/><Relationship Id="rId17" Type="http://schemas.openxmlformats.org/officeDocument/2006/relationships/image" Target="../media/image16.png"/><Relationship Id="rId16" Type="http://schemas.openxmlformats.org/officeDocument/2006/relationships/image" Target="../media/image15.png"/><Relationship Id="rId15" Type="http://schemas.openxmlformats.org/officeDocument/2006/relationships/image" Target="../media/image14.png"/><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2" Type="http://schemas.openxmlformats.org/officeDocument/2006/relationships/image" Target="../media/image20.png"/><Relationship Id="rId21" Type="http://schemas.openxmlformats.org/officeDocument/2006/relationships/image" Target="../media/image33.png"/><Relationship Id="rId20" Type="http://schemas.openxmlformats.org/officeDocument/2006/relationships/image" Target="../media/image32.png"/><Relationship Id="rId2" Type="http://schemas.openxmlformats.org/officeDocument/2006/relationships/image" Target="../media/image26.jpeg"/><Relationship Id="rId19" Type="http://schemas.openxmlformats.org/officeDocument/2006/relationships/image" Target="../media/image31.png"/><Relationship Id="rId18" Type="http://schemas.openxmlformats.org/officeDocument/2006/relationships/image" Target="../media/image30.png"/><Relationship Id="rId17" Type="http://schemas.openxmlformats.org/officeDocument/2006/relationships/image" Target="../media/image16.png"/><Relationship Id="rId16" Type="http://schemas.openxmlformats.org/officeDocument/2006/relationships/image" Target="../media/image29.png"/><Relationship Id="rId15" Type="http://schemas.openxmlformats.org/officeDocument/2006/relationships/image" Target="../media/image28.png"/><Relationship Id="rId14" Type="http://schemas.openxmlformats.org/officeDocument/2006/relationships/image" Target="../media/image27.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1" Type="http://schemas.openxmlformats.org/officeDocument/2006/relationships/image" Target="../media/image20.png"/><Relationship Id="rId20" Type="http://schemas.openxmlformats.org/officeDocument/2006/relationships/image" Target="../media/image19.png"/><Relationship Id="rId2" Type="http://schemas.openxmlformats.org/officeDocument/2006/relationships/image" Target="../media/image1.jpeg"/><Relationship Id="rId19" Type="http://schemas.openxmlformats.org/officeDocument/2006/relationships/image" Target="../media/image18.png"/><Relationship Id="rId18" Type="http://schemas.openxmlformats.org/officeDocument/2006/relationships/image" Target="../media/image17.png"/><Relationship Id="rId17" Type="http://schemas.openxmlformats.org/officeDocument/2006/relationships/image" Target="../media/image16.png"/><Relationship Id="rId16" Type="http://schemas.openxmlformats.org/officeDocument/2006/relationships/image" Target="../media/image15.png"/><Relationship Id="rId15" Type="http://schemas.openxmlformats.org/officeDocument/2006/relationships/image" Target="../media/image14.png"/><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1" Type="http://schemas.openxmlformats.org/officeDocument/2006/relationships/image" Target="../media/image20.png"/><Relationship Id="rId20" Type="http://schemas.openxmlformats.org/officeDocument/2006/relationships/image" Target="../media/image19.png"/><Relationship Id="rId2" Type="http://schemas.openxmlformats.org/officeDocument/2006/relationships/image" Target="../media/image1.jpeg"/><Relationship Id="rId19" Type="http://schemas.openxmlformats.org/officeDocument/2006/relationships/image" Target="../media/image18.png"/><Relationship Id="rId18" Type="http://schemas.openxmlformats.org/officeDocument/2006/relationships/image" Target="../media/image17.png"/><Relationship Id="rId17" Type="http://schemas.openxmlformats.org/officeDocument/2006/relationships/image" Target="../media/image16.png"/><Relationship Id="rId16" Type="http://schemas.openxmlformats.org/officeDocument/2006/relationships/image" Target="../media/image15.png"/><Relationship Id="rId15" Type="http://schemas.openxmlformats.org/officeDocument/2006/relationships/image" Target="../media/image14.png"/><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2" Type="http://schemas.openxmlformats.org/officeDocument/2006/relationships/image" Target="../media/image20.png"/><Relationship Id="rId21" Type="http://schemas.openxmlformats.org/officeDocument/2006/relationships/image" Target="../media/image33.png"/><Relationship Id="rId20" Type="http://schemas.openxmlformats.org/officeDocument/2006/relationships/image" Target="../media/image32.png"/><Relationship Id="rId2" Type="http://schemas.openxmlformats.org/officeDocument/2006/relationships/image" Target="../media/image26.jpeg"/><Relationship Id="rId19" Type="http://schemas.openxmlformats.org/officeDocument/2006/relationships/image" Target="../media/image31.png"/><Relationship Id="rId18" Type="http://schemas.openxmlformats.org/officeDocument/2006/relationships/image" Target="../media/image30.png"/><Relationship Id="rId17" Type="http://schemas.openxmlformats.org/officeDocument/2006/relationships/image" Target="../media/image16.png"/><Relationship Id="rId16" Type="http://schemas.openxmlformats.org/officeDocument/2006/relationships/image" Target="../media/image29.png"/><Relationship Id="rId15" Type="http://schemas.openxmlformats.org/officeDocument/2006/relationships/image" Target="../media/image28.png"/><Relationship Id="rId14" Type="http://schemas.openxmlformats.org/officeDocument/2006/relationships/image" Target="../media/image27.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93590" cy="6857107"/>
          </a:xfrm>
          <a:prstGeom prst="rect">
            <a:avLst/>
          </a:prstGeom>
        </p:spPr>
      </p:pic>
      <p:sp>
        <p:nvSpPr>
          <p:cNvPr id="56" name="Title 16"/>
          <p:cNvSpPr>
            <a:spLocks noGrp="1"/>
          </p:cNvSpPr>
          <p:nvPr>
            <p:ph type="title" hasCustomPrompt="1"/>
          </p:nvPr>
        </p:nvSpPr>
        <p:spPr bwMode="gray">
          <a:xfrm>
            <a:off x="548783" y="2048256"/>
            <a:ext cx="8725648" cy="1581912"/>
          </a:xfrm>
          <a:prstGeom prst="rect">
            <a:avLst/>
          </a:prstGeom>
        </p:spPr>
        <p:txBody>
          <a:bodyPr lIns="0" tIns="60949" rIns="121899" bIns="60949" anchor="b" anchorCtr="0"/>
          <a:lstStyle>
            <a:lvl1pPr marL="0" algn="l" defTabSz="1219200" rtl="0" eaLnBrk="1" latinLnBrk="0" hangingPunct="1">
              <a:lnSpc>
                <a:spcPts val="5800"/>
              </a:lnSpc>
              <a:spcBef>
                <a:spcPct val="0"/>
              </a:spcBef>
              <a:buNone/>
              <a:defRPr lang="en-US" sz="6000" b="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text, two lines maximum</a:t>
            </a:r>
            <a:endParaRPr lang="en-US" dirty="0"/>
          </a:p>
        </p:txBody>
      </p:sp>
      <p:sp>
        <p:nvSpPr>
          <p:cNvPr id="62" name="Footer Placeholder 61"/>
          <p:cNvSpPr>
            <a:spLocks noGrp="1"/>
          </p:cNvSpPr>
          <p:nvPr>
            <p:ph type="ftr" sz="quarter" idx="10"/>
          </p:nvPr>
        </p:nvSpPr>
        <p:spPr>
          <a:xfrm>
            <a:off x="548783" y="6473952"/>
            <a:ext cx="3861806" cy="153888"/>
          </a:xfrm>
        </p:spPr>
        <p:txBody>
          <a:bodyPr lIns="0"/>
          <a:lstStyle>
            <a:lvl1pPr>
              <a:defRPr cap="none"/>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55" name="Subtitle 2"/>
          <p:cNvSpPr>
            <a:spLocks noGrp="1"/>
          </p:cNvSpPr>
          <p:nvPr>
            <p:ph type="subTitle" idx="1" hasCustomPrompt="1"/>
          </p:nvPr>
        </p:nvSpPr>
        <p:spPr bwMode="gray">
          <a:xfrm>
            <a:off x="548783" y="4059936"/>
            <a:ext cx="8716502" cy="457200"/>
          </a:xfrm>
          <a:prstGeom prst="rect">
            <a:avLst/>
          </a:prstGeom>
        </p:spPr>
        <p:txBody>
          <a:bodyPr lIns="0" tIns="0" rIns="0" bIns="0" anchor="b" anchorCtr="0"/>
          <a:lstStyle>
            <a:lvl1pPr marL="0" indent="0" algn="l" defTabSz="1219200" rtl="0" eaLnBrk="1" latinLnBrk="0" hangingPunct="1">
              <a:lnSpc>
                <a:spcPct val="90000"/>
              </a:lnSpc>
              <a:spcBef>
                <a:spcPct val="0"/>
              </a:spcBef>
              <a:buNone/>
              <a:defRPr lang="en-US" sz="2400" b="0" kern="1200" cap="none" spc="0" baseline="0" dirty="0">
                <a:solidFill>
                  <a:schemeClr val="tx1"/>
                </a:solidFill>
                <a:latin typeface="Arial" panose="020B0604020202020204" pitchFamily="34" charset="0"/>
                <a:ea typeface="+mn-ea"/>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dirty="0"/>
              <a:t>Click to edit subtitle placeholder</a:t>
            </a:r>
            <a:endParaRPr lang="en-US" dirty="0"/>
          </a:p>
        </p:txBody>
      </p:sp>
      <p:sp>
        <p:nvSpPr>
          <p:cNvPr id="5" name="Text Placeholder 4"/>
          <p:cNvSpPr>
            <a:spLocks noGrp="1"/>
          </p:cNvSpPr>
          <p:nvPr>
            <p:ph type="body" sz="quarter" idx="11"/>
          </p:nvPr>
        </p:nvSpPr>
        <p:spPr>
          <a:xfrm>
            <a:off x="548783" y="4800600"/>
            <a:ext cx="6411614" cy="512064"/>
          </a:xfrm>
          <a:prstGeom prst="rect">
            <a:avLst/>
          </a:prstGeom>
        </p:spPr>
        <p:txBody>
          <a:bodyPr lIns="0" tIns="0" rIns="0" bIns="0"/>
          <a:lstStyle>
            <a:lvl1pPr marL="0" indent="0">
              <a:buFontTx/>
              <a:buNone/>
              <a:defRPr sz="1600"/>
            </a:lvl1pPr>
          </a:lstStyle>
          <a:p>
            <a:pPr lvl="0"/>
            <a:r>
              <a:rPr lang="en-US" dirty="0"/>
              <a:t>Click to edit Master text styles</a:t>
            </a:r>
            <a:endParaRPr lang="en-US" dirty="0"/>
          </a:p>
          <a:p>
            <a:pPr lvl="0"/>
            <a:endParaRPr lang="en-US" dirty="0"/>
          </a:p>
        </p:txBody>
      </p:sp>
      <p:sp>
        <p:nvSpPr>
          <p:cNvPr id="20" name="Rectangle 19"/>
          <p:cNvSpPr/>
          <p:nvPr userDrawn="1"/>
        </p:nvSpPr>
        <p:spPr bwMode="black">
          <a:xfrm>
            <a:off x="548783" y="4557713"/>
            <a:ext cx="1097969"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1" name="Straight Connector 20"/>
          <p:cNvCxnSpPr/>
          <p:nvPr userDrawn="1"/>
        </p:nvCxnSpPr>
        <p:spPr>
          <a:xfrm>
            <a:off x="548783" y="4664439"/>
            <a:ext cx="1042180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3" name="Picture 2" descr="C:\Users\kathyp\Documents\00_Brand-Resources\Multimode Elements\Multimode Icons\PNG\Multimode-Icon_HA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619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kathyp\Documents\00_Brand-Resources\Multimode Elements\Multimode Icons\PNG\Multimode-Icon_HOLD.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1016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kathyp\Documents\00_Brand-Resources\Multimode Elements\Multimode Icons\PNG\Multimode-Icon_LAPTOP.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66764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C:\Users\kathyp\Documents\00_Brand-Resources\Multimode Elements\Multimode Icons\PNG\Multimode-Icon_STAND.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73810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Users\kathyp\Documents\00_Brand-Resources\Multimode Elements\Multimode Icons\PNG\Multimode-Icon_STAND-Table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45207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 descr="C:\Users\kathyp\Documents\00_Brand-Resources\Multimode Elements\Multimode Icons\PNG\Multimode-Icon_TABLE.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8095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Users\kathyp\Documents\00_Brand-Resources\Multimode Elements\Multimode Icons\PNG\Multimode-Icon_TABLET.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416703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C:\Users\kathyp\Documents\00_Brand-Resources\Multimode Elements\Multimode Icons\PNG\Multimode-Icon_TENT.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59398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kathyp\Documents\00_Brand-Resources\Multimode Elements\Multimode Icons\PNG\Multimode-Icon_TILT.pn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3079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C:\Users\kathyp\Documents\00_Brand-Resources\Multimode Elements\Multimode Icons\PNG\Multimode-Icon_TV.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665443" y="5468108"/>
            <a:ext cx="311967"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2025125" y="5468108"/>
            <a:ext cx="310977" cy="310896"/>
            <a:chOff x="2024598" y="5468108"/>
            <a:chExt cx="310896" cy="310896"/>
          </a:xfrm>
        </p:grpSpPr>
        <p:sp>
          <p:nvSpPr>
            <p:cNvPr id="34" name="Oval 33"/>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5" name="Picture 3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118814" y="5509256"/>
              <a:ext cx="122464" cy="228600"/>
            </a:xfrm>
            <a:prstGeom prst="rect">
              <a:avLst/>
            </a:prstGeom>
          </p:spPr>
        </p:pic>
      </p:grpSp>
      <p:grpSp>
        <p:nvGrpSpPr>
          <p:cNvPr id="36" name="Group 35"/>
          <p:cNvGrpSpPr/>
          <p:nvPr userDrawn="1"/>
        </p:nvGrpSpPr>
        <p:grpSpPr>
          <a:xfrm>
            <a:off x="3095585" y="5468108"/>
            <a:ext cx="310977" cy="310896"/>
            <a:chOff x="3094779" y="5468108"/>
            <a:chExt cx="310896" cy="310896"/>
          </a:xfrm>
        </p:grpSpPr>
        <p:sp>
          <p:nvSpPr>
            <p:cNvPr id="37" name="Oval 36"/>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8" name="Picture 9" descr="C:\Users\yhwang\Desktop\WW Design\Multimode Icons\twitter-01.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094779" y="5468108"/>
              <a:ext cx="310896" cy="310896"/>
            </a:xfrm>
            <a:prstGeom prst="rect">
              <a:avLst/>
            </a:prstGeom>
            <a:noFill/>
          </p:spPr>
        </p:pic>
      </p:grpSp>
      <p:grpSp>
        <p:nvGrpSpPr>
          <p:cNvPr id="39" name="Group 38"/>
          <p:cNvGrpSpPr/>
          <p:nvPr userDrawn="1"/>
        </p:nvGrpSpPr>
        <p:grpSpPr>
          <a:xfrm>
            <a:off x="953675" y="5468108"/>
            <a:ext cx="310977" cy="310896"/>
            <a:chOff x="953427" y="5468108"/>
            <a:chExt cx="310896" cy="310896"/>
          </a:xfrm>
        </p:grpSpPr>
        <p:sp>
          <p:nvSpPr>
            <p:cNvPr id="40" name="Oval 39"/>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1" name="Picture 5" descr="C:\Users\yhwang\Desktop\WW Design\Multimode Icons\globe-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80859" y="5495540"/>
              <a:ext cx="256032" cy="256032"/>
            </a:xfrm>
            <a:prstGeom prst="rect">
              <a:avLst/>
            </a:prstGeom>
            <a:noFill/>
          </p:spPr>
        </p:pic>
      </p:grpSp>
      <p:grpSp>
        <p:nvGrpSpPr>
          <p:cNvPr id="42" name="Group 41"/>
          <p:cNvGrpSpPr/>
          <p:nvPr userDrawn="1"/>
        </p:nvGrpSpPr>
        <p:grpSpPr>
          <a:xfrm>
            <a:off x="2356442" y="5442941"/>
            <a:ext cx="365855" cy="365760"/>
            <a:chOff x="2355828" y="5442941"/>
            <a:chExt cx="365760" cy="365760"/>
          </a:xfrm>
        </p:grpSpPr>
        <p:sp>
          <p:nvSpPr>
            <p:cNvPr id="43" name="Oval 42"/>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4" name="Picture 2" descr="C:\Users\yhwang\Desktop\WW Design\Multimode Icons\chain-01.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355828" y="5442941"/>
              <a:ext cx="365760" cy="365760"/>
            </a:xfrm>
            <a:prstGeom prst="rect">
              <a:avLst/>
            </a:prstGeom>
            <a:noFill/>
          </p:spPr>
        </p:pic>
      </p:grpSp>
      <p:grpSp>
        <p:nvGrpSpPr>
          <p:cNvPr id="45" name="Group 44"/>
          <p:cNvGrpSpPr/>
          <p:nvPr userDrawn="1"/>
        </p:nvGrpSpPr>
        <p:grpSpPr>
          <a:xfrm>
            <a:off x="5237495" y="5468108"/>
            <a:ext cx="310977" cy="310896"/>
            <a:chOff x="5236131" y="5468108"/>
            <a:chExt cx="310896" cy="310896"/>
          </a:xfrm>
        </p:grpSpPr>
        <p:sp>
          <p:nvSpPr>
            <p:cNvPr id="46" name="Oval 45"/>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7" name="Picture 46" descr="C:\Users\yhwang\Desktop\WW Design\Multimode Icons\facebook-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5236131" y="5468108"/>
              <a:ext cx="310896" cy="310896"/>
            </a:xfrm>
            <a:prstGeom prst="rect">
              <a:avLst/>
            </a:prstGeom>
            <a:noFill/>
          </p:spPr>
        </p:pic>
      </p:grpSp>
      <p:grpSp>
        <p:nvGrpSpPr>
          <p:cNvPr id="48" name="Group 47"/>
          <p:cNvGrpSpPr/>
          <p:nvPr userDrawn="1"/>
        </p:nvGrpSpPr>
        <p:grpSpPr>
          <a:xfrm>
            <a:off x="4524515" y="5468108"/>
            <a:ext cx="310977" cy="310896"/>
            <a:chOff x="4523337" y="5468108"/>
            <a:chExt cx="310896" cy="310896"/>
          </a:xfrm>
        </p:grpSpPr>
        <p:sp>
          <p:nvSpPr>
            <p:cNvPr id="49" name="Oval 48"/>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50" name="Picture 7" descr="C:\Users\yhwang\Desktop\WW Design\Multimode Icons\server-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4523337" y="5468108"/>
              <a:ext cx="310896" cy="310896"/>
            </a:xfrm>
            <a:prstGeom prst="rect">
              <a:avLst/>
            </a:prstGeom>
            <a:noFill/>
          </p:spPr>
        </p:pic>
      </p:grpSp>
      <p:grpSp>
        <p:nvGrpSpPr>
          <p:cNvPr id="52" name="Group 51"/>
          <p:cNvGrpSpPr/>
          <p:nvPr userDrawn="1"/>
        </p:nvGrpSpPr>
        <p:grpSpPr>
          <a:xfrm>
            <a:off x="4881005" y="5468108"/>
            <a:ext cx="310977" cy="310896"/>
            <a:chOff x="4879734" y="5468108"/>
            <a:chExt cx="310896" cy="310896"/>
          </a:xfrm>
        </p:grpSpPr>
        <p:sp>
          <p:nvSpPr>
            <p:cNvPr id="53" name="Oval 52"/>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57" name="Picture 6" descr="C:\Users\yhwang\Desktop\WW Design\Multimode Icons\network-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879734" y="5468108"/>
              <a:ext cx="310896" cy="310896"/>
            </a:xfrm>
            <a:prstGeom prst="rect">
              <a:avLst/>
            </a:prstGeom>
            <a:noFill/>
          </p:spPr>
        </p:pic>
      </p:grpSp>
      <p:grpSp>
        <p:nvGrpSpPr>
          <p:cNvPr id="58" name="Group 57"/>
          <p:cNvGrpSpPr/>
          <p:nvPr userDrawn="1"/>
        </p:nvGrpSpPr>
        <p:grpSpPr>
          <a:xfrm>
            <a:off x="5951465" y="5468108"/>
            <a:ext cx="310977" cy="310896"/>
            <a:chOff x="5949915" y="5468108"/>
            <a:chExt cx="310896" cy="310896"/>
          </a:xfrm>
        </p:grpSpPr>
        <p:sp>
          <p:nvSpPr>
            <p:cNvPr id="59" name="Oval 58"/>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60" name="Picture 8" descr="C:\Users\yhwang\Desktop\WW Design\Multimode Icons\think_light-01.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5949915" y="5468108"/>
              <a:ext cx="310896" cy="310896"/>
            </a:xfrm>
            <a:prstGeom prst="rect">
              <a:avLst/>
            </a:prstGeom>
            <a:noFill/>
          </p:spPr>
        </p:pic>
      </p:grpSp>
      <p:pic>
        <p:nvPicPr>
          <p:cNvPr id="61" name="Picture 60"/>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16200000">
            <a:off x="10586744" y="3056007"/>
            <a:ext cx="2412866" cy="803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Two Column Slide - No Background">
    <p:bg>
      <p:bgPr>
        <a:solidFill>
          <a:schemeClr val="bg1"/>
        </a:solidFill>
        <a:effectLst/>
      </p:bgPr>
    </p:bg>
    <p:spTree>
      <p:nvGrpSpPr>
        <p:cNvPr id="1" name=""/>
        <p:cNvGrpSpPr/>
        <p:nvPr/>
      </p:nvGrpSpPr>
      <p:grpSpPr>
        <a:xfrm>
          <a:off x="0" y="0"/>
          <a:ext cx="0" cy="0"/>
          <a:chOff x="0" y="0"/>
          <a:chExt cx="0" cy="0"/>
        </a:xfrm>
      </p:grpSpPr>
      <p:sp>
        <p:nvSpPr>
          <p:cNvPr id="26" name="Footer Placeholder 25"/>
          <p:cNvSpPr>
            <a:spLocks noGrp="1"/>
          </p:cNvSpPr>
          <p:nvPr>
            <p:ph type="ftr" sz="quarter" idx="13"/>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3" name="Rectangle 12"/>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
        <p:nvSpPr>
          <p:cNvPr id="16" name="Content Placeholder 2"/>
          <p:cNvSpPr>
            <a:spLocks noGrp="1"/>
          </p:cNvSpPr>
          <p:nvPr>
            <p:ph sz="half" idx="1"/>
          </p:nvPr>
        </p:nvSpPr>
        <p:spPr bwMode="gray">
          <a:xfrm>
            <a:off x="548783" y="1179576"/>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0" name="Content Placeholder 2"/>
          <p:cNvSpPr>
            <a:spLocks noGrp="1"/>
          </p:cNvSpPr>
          <p:nvPr>
            <p:ph sz="half" idx="14"/>
          </p:nvPr>
        </p:nvSpPr>
        <p:spPr bwMode="gray">
          <a:xfrm>
            <a:off x="6244692" y="1188762"/>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Slide - With Background">
    <p:bg>
      <p:bgPr>
        <a:solidFill>
          <a:schemeClr val="bg1"/>
        </a:solidFill>
        <a:effectLst/>
      </p:bgPr>
    </p:bg>
    <p:spTree>
      <p:nvGrpSpPr>
        <p:cNvPr id="1" name=""/>
        <p:cNvGrpSpPr/>
        <p:nvPr/>
      </p:nvGrpSpPr>
      <p:grpSpPr>
        <a:xfrm>
          <a:off x="0" y="0"/>
          <a:ext cx="0" cy="0"/>
          <a:chOff x="0" y="0"/>
          <a:chExt cx="0" cy="0"/>
        </a:xfrm>
      </p:grpSpPr>
      <p:sp>
        <p:nvSpPr>
          <p:cNvPr id="20" name="Footer Placeholder 19"/>
          <p:cNvSpPr>
            <a:spLocks noGrp="1"/>
          </p:cNvSpPr>
          <p:nvPr>
            <p:ph type="ftr" sz="quarter" idx="13"/>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3" name="Content Placeholder 2"/>
          <p:cNvSpPr>
            <a:spLocks noGrp="1"/>
          </p:cNvSpPr>
          <p:nvPr>
            <p:ph sz="half" idx="1"/>
          </p:nvPr>
        </p:nvSpPr>
        <p:spPr bwMode="gray">
          <a:xfrm>
            <a:off x="548783" y="1179576"/>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4" name="Content Placeholder 2"/>
          <p:cNvSpPr>
            <a:spLocks noGrp="1"/>
          </p:cNvSpPr>
          <p:nvPr>
            <p:ph sz="half" idx="14"/>
          </p:nvPr>
        </p:nvSpPr>
        <p:spPr bwMode="gray">
          <a:xfrm>
            <a:off x="6244692" y="1188762"/>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Title w/Image - No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6038290"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6" name="Content Placeholder 2"/>
          <p:cNvSpPr>
            <a:spLocks noGrp="1"/>
          </p:cNvSpPr>
          <p:nvPr>
            <p:ph sz="half" idx="1"/>
          </p:nvPr>
        </p:nvSpPr>
        <p:spPr bwMode="gray">
          <a:xfrm>
            <a:off x="548783" y="1179576"/>
            <a:ext cx="6038290"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Picture Placeholder 8"/>
          <p:cNvSpPr>
            <a:spLocks noGrp="1"/>
          </p:cNvSpPr>
          <p:nvPr>
            <p:ph type="pic" sz="quarter" idx="16"/>
          </p:nvPr>
        </p:nvSpPr>
        <p:spPr>
          <a:xfrm>
            <a:off x="6837066" y="0"/>
            <a:ext cx="5354934"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7" name="Text Placeholder 5"/>
          <p:cNvSpPr>
            <a:spLocks noGrp="1"/>
          </p:cNvSpPr>
          <p:nvPr>
            <p:ph type="body" sz="quarter" idx="18"/>
          </p:nvPr>
        </p:nvSpPr>
        <p:spPr bwMode="invGray">
          <a:xfrm>
            <a:off x="6987775" y="6330312"/>
            <a:ext cx="4423766" cy="39216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0" indent="0">
              <a:buNone/>
              <a:defRPr sz="100">
                <a:noFill/>
              </a:defRPr>
            </a:lvl1pPr>
          </a:lstStyle>
          <a:p>
            <a:pPr lvl="0"/>
            <a:r>
              <a:rPr lang="en-US" dirty="0"/>
              <a:t>Click to edit Master text styles</a:t>
            </a:r>
            <a:endParaRPr lang="en-US" dirty="0"/>
          </a:p>
        </p:txBody>
      </p:sp>
      <p:sp>
        <p:nvSpPr>
          <p:cNvPr id="8" name="Rectangle 7"/>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mage - With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6038290"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6" name="Content Placeholder 2"/>
          <p:cNvSpPr>
            <a:spLocks noGrp="1"/>
          </p:cNvSpPr>
          <p:nvPr>
            <p:ph sz="half" idx="1"/>
          </p:nvPr>
        </p:nvSpPr>
        <p:spPr bwMode="gray">
          <a:xfrm>
            <a:off x="548783" y="1179576"/>
            <a:ext cx="6038290"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Picture Placeholder 8"/>
          <p:cNvSpPr>
            <a:spLocks noGrp="1"/>
          </p:cNvSpPr>
          <p:nvPr>
            <p:ph type="pic" sz="quarter" idx="16"/>
          </p:nvPr>
        </p:nvSpPr>
        <p:spPr>
          <a:xfrm>
            <a:off x="6837066" y="0"/>
            <a:ext cx="5354934"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7" name="Text Placeholder 5"/>
          <p:cNvSpPr>
            <a:spLocks noGrp="1"/>
          </p:cNvSpPr>
          <p:nvPr>
            <p:ph type="body" sz="quarter" idx="18"/>
          </p:nvPr>
        </p:nvSpPr>
        <p:spPr bwMode="invGray">
          <a:xfrm>
            <a:off x="6987775" y="6330312"/>
            <a:ext cx="4423766" cy="39216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0" indent="0">
              <a:buNone/>
              <a:defRPr sz="100">
                <a:noFill/>
              </a:defRPr>
            </a:lvl1pPr>
          </a:lstStyle>
          <a:p>
            <a:pPr lvl="0"/>
            <a:r>
              <a:rPr lang="en-US" dirty="0"/>
              <a:t>Click to edit Master text styles</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Photo + Statement">
    <p:spTree>
      <p:nvGrpSpPr>
        <p:cNvPr id="1" name=""/>
        <p:cNvGrpSpPr/>
        <p:nvPr/>
      </p:nvGrpSpPr>
      <p:grpSpPr>
        <a:xfrm>
          <a:off x="0" y="0"/>
          <a:ext cx="0" cy="0"/>
          <a:chOff x="0" y="0"/>
          <a:chExt cx="0" cy="0"/>
        </a:xfrm>
      </p:grpSpPr>
      <p:sp>
        <p:nvSpPr>
          <p:cNvPr id="6" name="Picture Placeholder 8"/>
          <p:cNvSpPr>
            <a:spLocks noGrp="1"/>
          </p:cNvSpPr>
          <p:nvPr>
            <p:ph type="pic" sz="quarter" idx="16"/>
          </p:nvPr>
        </p:nvSpPr>
        <p:spPr>
          <a:xfrm>
            <a:off x="1" y="0"/>
            <a:ext cx="12191999"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15" name="Footer Placeholder 14"/>
          <p:cNvSpPr>
            <a:spLocks noGrp="1"/>
          </p:cNvSpPr>
          <p:nvPr>
            <p:ph type="ftr" sz="quarter" idx="10"/>
          </p:nvPr>
        </p:nvSpPr>
        <p:spPr/>
        <p:txBody>
          <a:bodyPr/>
          <a:lstStyle>
            <a:lvl1pPr>
              <a:defRPr>
                <a:solidFill>
                  <a:schemeClr val="bg1"/>
                </a:solidFill>
              </a:defRPr>
            </a:lvl1pPr>
          </a:lstStyle>
          <a:p>
            <a:r>
              <a:rPr lang="en-US" sz="1000">
                <a:cs typeface="Arial" panose="020B0604020202020204" pitchFamily="34" charset="0"/>
              </a:rPr>
              <a:t>2015 Lenovo Internal. All rights reserved.</a:t>
            </a:r>
            <a:endParaRPr lang="en-US" sz="1000" dirty="0">
              <a:cs typeface="Arial" panose="020B0604020202020204" pitchFamily="34" charset="0"/>
            </a:endParaRPr>
          </a:p>
        </p:txBody>
      </p:sp>
      <p:sp>
        <p:nvSpPr>
          <p:cNvPr id="8" name="Rectangle 7"/>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
        <p:nvSpPr>
          <p:cNvPr id="13" name="Text Placeholder 5"/>
          <p:cNvSpPr>
            <a:spLocks noGrp="1"/>
          </p:cNvSpPr>
          <p:nvPr>
            <p:ph type="body" sz="quarter" idx="19"/>
          </p:nvPr>
        </p:nvSpPr>
        <p:spPr bwMode="invGray">
          <a:xfrm>
            <a:off x="569130" y="151552"/>
            <a:ext cx="4423766" cy="392167"/>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txBody>
          <a:bodyPr/>
          <a:lstStyle>
            <a:lvl1pPr marL="0" indent="0">
              <a:buNone/>
              <a:defRPr sz="100">
                <a:noFill/>
              </a:defRPr>
            </a:lvl1pPr>
          </a:lstStyle>
          <a:p>
            <a:pPr lvl="0"/>
            <a:r>
              <a:rPr lang="en-US" dirty="0"/>
              <a:t>Click to edit Master text styles</a:t>
            </a:r>
            <a:endParaRPr lang="en-US" dirty="0"/>
          </a:p>
        </p:txBody>
      </p:sp>
      <p:sp>
        <p:nvSpPr>
          <p:cNvPr id="14" name="Text Placeholder 3"/>
          <p:cNvSpPr>
            <a:spLocks noGrp="1"/>
          </p:cNvSpPr>
          <p:nvPr>
            <p:ph type="body" sz="quarter" idx="18" hasCustomPrompt="1"/>
          </p:nvPr>
        </p:nvSpPr>
        <p:spPr>
          <a:xfrm>
            <a:off x="0" y="3525795"/>
            <a:ext cx="7886069" cy="2290805"/>
          </a:xfrm>
          <a:prstGeom prst="rect">
            <a:avLst/>
          </a:prstGeom>
          <a:solidFill>
            <a:srgbClr val="FFFFFF">
              <a:alpha val="75000"/>
            </a:srgbClr>
          </a:solidFill>
        </p:spPr>
        <p:txBody>
          <a:bodyPr lIns="548640" tIns="182880" rIns="548640" bIns="182880" anchor="ctr">
            <a:normAutofit/>
          </a:bodyPr>
          <a:lstStyle>
            <a:lvl1pPr marL="0" indent="0">
              <a:lnSpc>
                <a:spcPct val="100000"/>
              </a:lnSpc>
              <a:buFont typeface="Arial" panose="020B0604020202020204" pitchFamily="34" charset="0"/>
              <a:buNone/>
              <a:defRPr sz="2700">
                <a:solidFill>
                  <a:schemeClr val="tx1"/>
                </a:solidFill>
              </a:defRPr>
            </a:lvl1pPr>
            <a:lvl2pPr marL="341630" indent="0">
              <a:buNone/>
              <a:defRPr/>
            </a:lvl2pPr>
            <a:lvl3pPr marL="679450" indent="0">
              <a:buNone/>
              <a:defRPr/>
            </a:lvl3pPr>
            <a:lvl4pPr marL="966470" indent="0">
              <a:buNone/>
              <a:defRPr/>
            </a:lvl4pPr>
            <a:lvl5pPr marL="1146175" indent="0">
              <a:buNone/>
              <a:defRPr/>
            </a:lvl5pPr>
          </a:lstStyle>
          <a:p>
            <a:pPr lvl="0"/>
            <a:r>
              <a:rPr lang="en-US" dirty="0"/>
              <a:t>Click to edit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Layout - Sapphir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1"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Footer Placeholder 19"/>
          <p:cNvSpPr>
            <a:spLocks noGrp="1"/>
          </p:cNvSpPr>
          <p:nvPr>
            <p:ph type="ftr" sz="quarter" idx="13"/>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grpSp>
        <p:nvGrpSpPr>
          <p:cNvPr id="8" name="Group 7"/>
          <p:cNvGrpSpPr/>
          <p:nvPr userDrawn="1"/>
        </p:nvGrpSpPr>
        <p:grpSpPr bwMode="gray">
          <a:xfrm>
            <a:off x="1828647" y="993484"/>
            <a:ext cx="8537884" cy="4341742"/>
            <a:chOff x="1828170" y="1258957"/>
            <a:chExt cx="8535661" cy="4341742"/>
          </a:xfrm>
        </p:grpSpPr>
        <p:sp>
          <p:nvSpPr>
            <p:cNvPr id="9" name="Freeform 9"/>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10" name="Rounded Rectangle 9"/>
            <p:cNvSpPr/>
            <p:nvPr userDrawn="1"/>
          </p:nvSpPr>
          <p:spPr bwMode="gray">
            <a:xfrm>
              <a:off x="1828170" y="1258957"/>
              <a:ext cx="8535661" cy="3893151"/>
            </a:xfrm>
            <a:prstGeom prst="roundRect">
              <a:avLst>
                <a:gd name="adj" fmla="val 543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a:p>
          </p:txBody>
        </p:sp>
      </p:grpSp>
      <p:sp>
        <p:nvSpPr>
          <p:cNvPr id="15" name="Text Placeholder 107"/>
          <p:cNvSpPr>
            <a:spLocks noGrp="1"/>
          </p:cNvSpPr>
          <p:nvPr>
            <p:ph type="body" sz="quarter" idx="18" hasCustomPrompt="1"/>
          </p:nvPr>
        </p:nvSpPr>
        <p:spPr bwMode="white">
          <a:xfrm>
            <a:off x="2043195" y="1276350"/>
            <a:ext cx="8108786" cy="3242641"/>
          </a:xfrm>
          <a:prstGeom prst="rect">
            <a:avLst/>
          </a:prstGeom>
        </p:spPr>
        <p:txBody>
          <a:bodyPr anchor="ctr">
            <a:normAutofit/>
          </a:bodyPr>
          <a:lstStyle>
            <a:lvl1pPr marL="0" indent="0" algn="ctr">
              <a:lnSpc>
                <a:spcPct val="100000"/>
              </a:lnSpc>
              <a:buNone/>
              <a:defRPr sz="3600">
                <a:solidFill>
                  <a:schemeClr val="bg1"/>
                </a:solidFill>
              </a:defRPr>
            </a:lvl1pPr>
            <a:lvl2pPr marL="341630" indent="0" algn="ctr">
              <a:buNone/>
              <a:defRPr>
                <a:solidFill>
                  <a:schemeClr val="bg1"/>
                </a:solidFill>
              </a:defRPr>
            </a:lvl2pPr>
            <a:lvl3pPr marL="679450" indent="0" algn="ctr">
              <a:buNone/>
              <a:defRPr>
                <a:solidFill>
                  <a:schemeClr val="bg1"/>
                </a:solidFill>
              </a:defRPr>
            </a:lvl3pPr>
            <a:lvl4pPr marL="966470" indent="0" algn="ctr">
              <a:buNone/>
              <a:defRPr>
                <a:solidFill>
                  <a:schemeClr val="bg1"/>
                </a:solidFill>
              </a:defRPr>
            </a:lvl4pPr>
            <a:lvl5pPr marL="1146175" indent="0" algn="ctr">
              <a:buNone/>
              <a:defRPr>
                <a:solidFill>
                  <a:schemeClr val="bg1"/>
                </a:solidFill>
              </a:defRPr>
            </a:lvl5pPr>
          </a:lstStyle>
          <a:p>
            <a:pPr lvl="0"/>
            <a:r>
              <a:rPr lang="en-US" dirty="0"/>
              <a:t>Click to edit quote</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7078" y="6013482"/>
            <a:ext cx="10061020" cy="681925"/>
          </a:xfrm>
          <a:prstGeom prst="rect">
            <a:avLst/>
          </a:prstGeom>
        </p:spPr>
      </p:pic>
      <p:sp>
        <p:nvSpPr>
          <p:cNvPr id="17" name="Text Placeholder 110"/>
          <p:cNvSpPr>
            <a:spLocks noGrp="1"/>
          </p:cNvSpPr>
          <p:nvPr>
            <p:ph type="body" sz="quarter" idx="19" hasCustomPrompt="1"/>
          </p:nvPr>
        </p:nvSpPr>
        <p:spPr>
          <a:xfrm>
            <a:off x="2043195" y="5555972"/>
            <a:ext cx="8108786" cy="876300"/>
          </a:xfrm>
          <a:prstGeom prst="rect">
            <a:avLst/>
          </a:prstGeom>
        </p:spPr>
        <p:txBody>
          <a:bodyPr/>
          <a:lstStyle>
            <a:lvl1pPr marL="0" indent="0" algn="ctr">
              <a:buNone/>
              <a:defRPr sz="2400" b="1">
                <a:solidFill>
                  <a:schemeClr val="tx1"/>
                </a:solidFill>
              </a:defRPr>
            </a:lvl1pPr>
            <a:lvl2pPr marL="341630" indent="0">
              <a:buNone/>
              <a:defRPr/>
            </a:lvl2pPr>
            <a:lvl3pPr marL="679450" indent="0">
              <a:buNone/>
              <a:defRPr/>
            </a:lvl3pPr>
            <a:lvl4pPr marL="966470" indent="0">
              <a:buNone/>
              <a:defRPr/>
            </a:lvl4pPr>
            <a:lvl5pPr marL="1146175" indent="0">
              <a:buNone/>
              <a:defRPr/>
            </a:lvl5pPr>
          </a:lstStyle>
          <a:p>
            <a:pPr lvl="0"/>
            <a:r>
              <a:rPr lang="en-US" dirty="0"/>
              <a:t>Click to edit quote source</a:t>
            </a:r>
            <a:endParaRPr lang="en-US" dirty="0"/>
          </a:p>
        </p:txBody>
      </p:sp>
      <p:grpSp>
        <p:nvGrpSpPr>
          <p:cNvPr id="18" name="Group 17"/>
          <p:cNvGrpSpPr/>
          <p:nvPr userDrawn="1"/>
        </p:nvGrpSpPr>
        <p:grpSpPr>
          <a:xfrm>
            <a:off x="5802236" y="4633136"/>
            <a:ext cx="590704" cy="104775"/>
            <a:chOff x="5738813" y="4606631"/>
            <a:chExt cx="590550" cy="104775"/>
          </a:xfrm>
          <a:solidFill>
            <a:schemeClr val="accent5"/>
          </a:solidFill>
        </p:grpSpPr>
        <p:sp>
          <p:nvSpPr>
            <p:cNvPr id="19" name="Oval 18"/>
            <p:cNvSpPr/>
            <p:nvPr userDrawn="1"/>
          </p:nvSpPr>
          <p:spPr>
            <a:xfrm>
              <a:off x="5738813"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a:p>
          </p:txBody>
        </p:sp>
        <p:sp>
          <p:nvSpPr>
            <p:cNvPr id="21" name="Oval 20"/>
            <p:cNvSpPr/>
            <p:nvPr userDrawn="1"/>
          </p:nvSpPr>
          <p:spPr>
            <a:xfrm>
              <a:off x="5981700"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a:p>
          </p:txBody>
        </p:sp>
        <p:sp>
          <p:nvSpPr>
            <p:cNvPr id="22" name="Oval 21"/>
            <p:cNvSpPr/>
            <p:nvPr userDrawn="1"/>
          </p:nvSpPr>
          <p:spPr>
            <a:xfrm>
              <a:off x="6224588"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a:p>
          </p:txBody>
        </p:sp>
      </p:grpSp>
      <p:grpSp>
        <p:nvGrpSpPr>
          <p:cNvPr id="23" name="Group 22"/>
          <p:cNvGrpSpPr/>
          <p:nvPr userDrawn="1"/>
        </p:nvGrpSpPr>
        <p:grpSpPr bwMode="gray">
          <a:xfrm>
            <a:off x="5854958" y="734066"/>
            <a:ext cx="485260" cy="485134"/>
            <a:chOff x="5853433" y="734066"/>
            <a:chExt cx="485134" cy="485134"/>
          </a:xfrm>
        </p:grpSpPr>
        <p:sp>
          <p:nvSpPr>
            <p:cNvPr id="24" name="Oval 23"/>
            <p:cNvSpPr/>
            <p:nvPr userDrawn="1"/>
          </p:nvSpPr>
          <p:spPr bwMode="gray">
            <a:xfrm>
              <a:off x="5886450" y="767634"/>
              <a:ext cx="419098" cy="4190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sp>
          <p:nvSpPr>
            <p:cNvPr id="25"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lstStyle/>
            <a:p>
              <a:endParaRPr lang="en-US" sz="2400"/>
            </a:p>
          </p:txBody>
        </p:sp>
      </p:grpSp>
      <p:sp>
        <p:nvSpPr>
          <p:cNvPr id="29" name="Rectangle 28"/>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31" name="Picture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Content w/Product - No Background">
    <p:bg>
      <p:bgPr>
        <a:solidFill>
          <a:schemeClr val="bg1"/>
        </a:solidFill>
        <a:effectLst/>
      </p:bgPr>
    </p:bg>
    <p:spTree>
      <p:nvGrpSpPr>
        <p:cNvPr id="1" name=""/>
        <p:cNvGrpSpPr/>
        <p:nvPr/>
      </p:nvGrpSpPr>
      <p:grpSpPr>
        <a:xfrm>
          <a:off x="0" y="0"/>
          <a:ext cx="0" cy="0"/>
          <a:chOff x="0" y="0"/>
          <a:chExt cx="0" cy="0"/>
        </a:xfrm>
      </p:grpSpPr>
      <p:sp>
        <p:nvSpPr>
          <p:cNvPr id="71" name="Rectangle 70"/>
          <p:cNvSpPr/>
          <p:nvPr userDrawn="1"/>
        </p:nvSpPr>
        <p:spPr>
          <a:xfrm>
            <a:off x="1"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Oval 47"/>
          <p:cNvSpPr/>
          <p:nvPr userDrawn="1"/>
        </p:nvSpPr>
        <p:spPr>
          <a:xfrm>
            <a:off x="5932562" y="0"/>
            <a:ext cx="6262614" cy="6858000"/>
          </a:xfrm>
          <a:prstGeom prst="ellipse">
            <a:avLst/>
          </a:prstGeom>
          <a:gradFill flip="none" rotWithShape="1">
            <a:gsLst>
              <a:gs pos="0">
                <a:srgbClr val="515151"/>
              </a:gs>
              <a:gs pos="56000">
                <a:schemeClr val="bg2">
                  <a:lumMod val="45000"/>
                  <a:lumOff val="55000"/>
                  <a:alpha val="71000"/>
                </a:schemeClr>
              </a:gs>
              <a:gs pos="100000">
                <a:schemeClr val="bg2">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sp>
        <p:nvSpPr>
          <p:cNvPr id="20" name="Footer Placeholder 19"/>
          <p:cNvSpPr>
            <a:spLocks noGrp="1"/>
          </p:cNvSpPr>
          <p:nvPr>
            <p:ph type="ftr" sz="quarter" idx="13"/>
          </p:nvPr>
        </p:nvSpPr>
        <p:spPr>
          <a:xfrm>
            <a:off x="548783" y="6473952"/>
            <a:ext cx="2413972" cy="153888"/>
          </a:xfrm>
        </p:spPr>
        <p:txBody>
          <a:bodyPr/>
          <a:lstStyle/>
          <a:p>
            <a:r>
              <a:rPr lang="en-US" sz="1000" dirty="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50" name="Rectangle 49"/>
          <p:cNvSpPr/>
          <p:nvPr userDrawn="1"/>
        </p:nvSpPr>
        <p:spPr bwMode="white">
          <a:xfrm>
            <a:off x="6802622" y="840981"/>
            <a:ext cx="4816540" cy="6017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51" name="Group 28"/>
          <p:cNvGrpSpPr>
            <a:grpSpLocks noChangeAspect="1"/>
          </p:cNvGrpSpPr>
          <p:nvPr userDrawn="1"/>
        </p:nvGrpSpPr>
        <p:grpSpPr bwMode="gray">
          <a:xfrm>
            <a:off x="6990157" y="6341251"/>
            <a:ext cx="4417702" cy="289610"/>
            <a:chOff x="-1225" y="1829"/>
            <a:chExt cx="10126" cy="664"/>
          </a:xfrm>
        </p:grpSpPr>
        <p:sp>
          <p:nvSpPr>
            <p:cNvPr id="52" name="Oval 29"/>
            <p:cNvSpPr>
              <a:spLocks noChangeArrowheads="1"/>
            </p:cNvSpPr>
            <p:nvPr userDrawn="1"/>
          </p:nvSpPr>
          <p:spPr bwMode="gray">
            <a:xfrm>
              <a:off x="356"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3" name="Oval 30"/>
            <p:cNvSpPr>
              <a:spLocks noChangeArrowheads="1"/>
            </p:cNvSpPr>
            <p:nvPr userDrawn="1"/>
          </p:nvSpPr>
          <p:spPr bwMode="gray">
            <a:xfrm>
              <a:off x="500" y="2283"/>
              <a:ext cx="83"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4" name="Oval 31"/>
            <p:cNvSpPr>
              <a:spLocks noChangeArrowheads="1"/>
            </p:cNvSpPr>
            <p:nvPr userDrawn="1"/>
          </p:nvSpPr>
          <p:spPr bwMode="gray">
            <a:xfrm>
              <a:off x="640"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5" name="Freeform 32"/>
            <p:cNvSpPr/>
            <p:nvPr userDrawn="1"/>
          </p:nvSpPr>
          <p:spPr bwMode="gray">
            <a:xfrm>
              <a:off x="8520" y="2152"/>
              <a:ext cx="274" cy="315"/>
            </a:xfrm>
            <a:custGeom>
              <a:avLst/>
              <a:gdLst>
                <a:gd name="T0" fmla="*/ 102 w 116"/>
                <a:gd name="T1" fmla="*/ 114 h 132"/>
                <a:gd name="T2" fmla="*/ 93 w 116"/>
                <a:gd name="T3" fmla="*/ 130 h 132"/>
                <a:gd name="T4" fmla="*/ 73 w 116"/>
                <a:gd name="T5" fmla="*/ 131 h 132"/>
                <a:gd name="T6" fmla="*/ 53 w 116"/>
                <a:gd name="T7" fmla="*/ 129 h 132"/>
                <a:gd name="T8" fmla="*/ 43 w 116"/>
                <a:gd name="T9" fmla="*/ 128 h 132"/>
                <a:gd name="T10" fmla="*/ 34 w 116"/>
                <a:gd name="T11" fmla="*/ 125 h 132"/>
                <a:gd name="T12" fmla="*/ 17 w 116"/>
                <a:gd name="T13" fmla="*/ 126 h 132"/>
                <a:gd name="T14" fmla="*/ 0 w 116"/>
                <a:gd name="T15" fmla="*/ 128 h 132"/>
                <a:gd name="T16" fmla="*/ 0 w 116"/>
                <a:gd name="T17" fmla="*/ 70 h 132"/>
                <a:gd name="T18" fmla="*/ 20 w 116"/>
                <a:gd name="T19" fmla="*/ 70 h 132"/>
                <a:gd name="T20" fmla="*/ 29 w 116"/>
                <a:gd name="T21" fmla="*/ 58 h 132"/>
                <a:gd name="T22" fmla="*/ 36 w 116"/>
                <a:gd name="T23" fmla="*/ 45 h 132"/>
                <a:gd name="T24" fmla="*/ 44 w 116"/>
                <a:gd name="T25" fmla="*/ 37 h 132"/>
                <a:gd name="T26" fmla="*/ 51 w 116"/>
                <a:gd name="T27" fmla="*/ 15 h 132"/>
                <a:gd name="T28" fmla="*/ 52 w 116"/>
                <a:gd name="T29" fmla="*/ 0 h 132"/>
                <a:gd name="T30" fmla="*/ 66 w 116"/>
                <a:gd name="T31" fmla="*/ 36 h 132"/>
                <a:gd name="T32" fmla="*/ 67 w 116"/>
                <a:gd name="T33" fmla="*/ 50 h 132"/>
                <a:gd name="T34" fmla="*/ 84 w 116"/>
                <a:gd name="T35" fmla="*/ 50 h 132"/>
                <a:gd name="T36" fmla="*/ 108 w 116"/>
                <a:gd name="T37" fmla="*/ 57 h 132"/>
                <a:gd name="T38" fmla="*/ 114 w 116"/>
                <a:gd name="T39" fmla="*/ 64 h 132"/>
                <a:gd name="T40" fmla="*/ 112 w 116"/>
                <a:gd name="T41" fmla="*/ 73 h 132"/>
                <a:gd name="T42" fmla="*/ 115 w 116"/>
                <a:gd name="T43" fmla="*/ 84 h 132"/>
                <a:gd name="T44" fmla="*/ 111 w 116"/>
                <a:gd name="T45" fmla="*/ 94 h 132"/>
                <a:gd name="T46" fmla="*/ 112 w 116"/>
                <a:gd name="T47" fmla="*/ 102 h 132"/>
                <a:gd name="T48" fmla="*/ 102 w 116"/>
                <a:gd name="T49" fmla="*/ 11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132">
                  <a:moveTo>
                    <a:pt x="102" y="114"/>
                  </a:moveTo>
                  <a:cubicBezTo>
                    <a:pt x="103" y="121"/>
                    <a:pt x="99" y="128"/>
                    <a:pt x="93" y="130"/>
                  </a:cubicBezTo>
                  <a:cubicBezTo>
                    <a:pt x="88" y="132"/>
                    <a:pt x="79" y="131"/>
                    <a:pt x="73" y="131"/>
                  </a:cubicBezTo>
                  <a:cubicBezTo>
                    <a:pt x="66" y="131"/>
                    <a:pt x="60" y="130"/>
                    <a:pt x="53" y="129"/>
                  </a:cubicBezTo>
                  <a:cubicBezTo>
                    <a:pt x="49" y="129"/>
                    <a:pt x="46" y="129"/>
                    <a:pt x="43" y="128"/>
                  </a:cubicBezTo>
                  <a:cubicBezTo>
                    <a:pt x="40" y="127"/>
                    <a:pt x="37" y="126"/>
                    <a:pt x="34" y="125"/>
                  </a:cubicBezTo>
                  <a:cubicBezTo>
                    <a:pt x="28" y="125"/>
                    <a:pt x="22" y="126"/>
                    <a:pt x="17" y="126"/>
                  </a:cubicBezTo>
                  <a:cubicBezTo>
                    <a:pt x="11" y="127"/>
                    <a:pt x="6" y="127"/>
                    <a:pt x="0" y="128"/>
                  </a:cubicBezTo>
                  <a:cubicBezTo>
                    <a:pt x="0" y="108"/>
                    <a:pt x="0" y="89"/>
                    <a:pt x="0" y="70"/>
                  </a:cubicBezTo>
                  <a:cubicBezTo>
                    <a:pt x="6" y="69"/>
                    <a:pt x="14" y="71"/>
                    <a:pt x="20" y="70"/>
                  </a:cubicBezTo>
                  <a:cubicBezTo>
                    <a:pt x="24" y="69"/>
                    <a:pt x="27" y="62"/>
                    <a:pt x="29" y="58"/>
                  </a:cubicBezTo>
                  <a:cubicBezTo>
                    <a:pt x="32" y="54"/>
                    <a:pt x="34" y="49"/>
                    <a:pt x="36" y="45"/>
                  </a:cubicBezTo>
                  <a:cubicBezTo>
                    <a:pt x="38" y="42"/>
                    <a:pt x="42" y="40"/>
                    <a:pt x="44" y="37"/>
                  </a:cubicBezTo>
                  <a:cubicBezTo>
                    <a:pt x="47" y="31"/>
                    <a:pt x="50" y="23"/>
                    <a:pt x="51" y="15"/>
                  </a:cubicBezTo>
                  <a:cubicBezTo>
                    <a:pt x="51" y="10"/>
                    <a:pt x="50" y="5"/>
                    <a:pt x="52" y="0"/>
                  </a:cubicBezTo>
                  <a:cubicBezTo>
                    <a:pt x="68" y="0"/>
                    <a:pt x="68" y="19"/>
                    <a:pt x="66" y="36"/>
                  </a:cubicBezTo>
                  <a:cubicBezTo>
                    <a:pt x="66" y="40"/>
                    <a:pt x="64" y="47"/>
                    <a:pt x="67" y="50"/>
                  </a:cubicBezTo>
                  <a:cubicBezTo>
                    <a:pt x="70" y="51"/>
                    <a:pt x="79" y="50"/>
                    <a:pt x="84" y="50"/>
                  </a:cubicBezTo>
                  <a:cubicBezTo>
                    <a:pt x="96" y="50"/>
                    <a:pt x="102" y="52"/>
                    <a:pt x="108" y="57"/>
                  </a:cubicBezTo>
                  <a:cubicBezTo>
                    <a:pt x="110" y="58"/>
                    <a:pt x="114" y="61"/>
                    <a:pt x="114" y="64"/>
                  </a:cubicBezTo>
                  <a:cubicBezTo>
                    <a:pt x="115" y="67"/>
                    <a:pt x="112" y="70"/>
                    <a:pt x="112" y="73"/>
                  </a:cubicBezTo>
                  <a:cubicBezTo>
                    <a:pt x="112" y="77"/>
                    <a:pt x="116" y="81"/>
                    <a:pt x="115" y="84"/>
                  </a:cubicBezTo>
                  <a:cubicBezTo>
                    <a:pt x="115" y="87"/>
                    <a:pt x="111" y="90"/>
                    <a:pt x="111" y="94"/>
                  </a:cubicBezTo>
                  <a:cubicBezTo>
                    <a:pt x="110" y="96"/>
                    <a:pt x="112" y="99"/>
                    <a:pt x="112" y="102"/>
                  </a:cubicBezTo>
                  <a:cubicBezTo>
                    <a:pt x="111" y="108"/>
                    <a:pt x="104" y="109"/>
                    <a:pt x="102" y="114"/>
                  </a:cubicBezTo>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6" name="Freeform 33"/>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7" name="Freeform 34"/>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8" name="Freeform 35"/>
            <p:cNvSpPr/>
            <p:nvPr userDrawn="1"/>
          </p:nvSpPr>
          <p:spPr bwMode="gray">
            <a:xfrm>
              <a:off x="-441" y="2159"/>
              <a:ext cx="350" cy="334"/>
            </a:xfrm>
            <a:custGeom>
              <a:avLst/>
              <a:gdLst>
                <a:gd name="T0" fmla="*/ 126 w 148"/>
                <a:gd name="T1" fmla="*/ 97 h 140"/>
                <a:gd name="T2" fmla="*/ 111 w 148"/>
                <a:gd name="T3" fmla="*/ 104 h 140"/>
                <a:gd name="T4" fmla="*/ 43 w 148"/>
                <a:gd name="T5" fmla="*/ 72 h 140"/>
                <a:gd name="T6" fmla="*/ 43 w 148"/>
                <a:gd name="T7" fmla="*/ 71 h 140"/>
                <a:gd name="T8" fmla="*/ 113 w 148"/>
                <a:gd name="T9" fmla="*/ 39 h 140"/>
                <a:gd name="T10" fmla="*/ 126 w 148"/>
                <a:gd name="T11" fmla="*/ 43 h 140"/>
                <a:gd name="T12" fmla="*/ 148 w 148"/>
                <a:gd name="T13" fmla="*/ 21 h 140"/>
                <a:gd name="T14" fmla="*/ 126 w 148"/>
                <a:gd name="T15" fmla="*/ 0 h 140"/>
                <a:gd name="T16" fmla="*/ 105 w 148"/>
                <a:gd name="T17" fmla="*/ 21 h 140"/>
                <a:gd name="T18" fmla="*/ 105 w 148"/>
                <a:gd name="T19" fmla="*/ 26 h 140"/>
                <a:gd name="T20" fmla="*/ 39 w 148"/>
                <a:gd name="T21" fmla="*/ 57 h 140"/>
                <a:gd name="T22" fmla="*/ 22 w 148"/>
                <a:gd name="T23" fmla="*/ 49 h 140"/>
                <a:gd name="T24" fmla="*/ 0 w 148"/>
                <a:gd name="T25" fmla="*/ 70 h 140"/>
                <a:gd name="T26" fmla="*/ 22 w 148"/>
                <a:gd name="T27" fmla="*/ 92 h 140"/>
                <a:gd name="T28" fmla="*/ 37 w 148"/>
                <a:gd name="T29" fmla="*/ 85 h 140"/>
                <a:gd name="T30" fmla="*/ 105 w 148"/>
                <a:gd name="T31" fmla="*/ 117 h 140"/>
                <a:gd name="T32" fmla="*/ 105 w 148"/>
                <a:gd name="T33" fmla="*/ 119 h 140"/>
                <a:gd name="T34" fmla="*/ 126 w 148"/>
                <a:gd name="T35" fmla="*/ 140 h 140"/>
                <a:gd name="T36" fmla="*/ 148 w 148"/>
                <a:gd name="T37" fmla="*/ 119 h 140"/>
                <a:gd name="T38" fmla="*/ 126 w 148"/>
                <a:gd name="T39" fmla="*/ 9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0">
                  <a:moveTo>
                    <a:pt x="126" y="97"/>
                  </a:moveTo>
                  <a:cubicBezTo>
                    <a:pt x="120" y="97"/>
                    <a:pt x="115" y="100"/>
                    <a:pt x="111" y="104"/>
                  </a:cubicBezTo>
                  <a:cubicBezTo>
                    <a:pt x="43" y="72"/>
                    <a:pt x="43" y="72"/>
                    <a:pt x="43" y="72"/>
                  </a:cubicBezTo>
                  <a:cubicBezTo>
                    <a:pt x="43" y="72"/>
                    <a:pt x="43" y="71"/>
                    <a:pt x="43" y="71"/>
                  </a:cubicBezTo>
                  <a:cubicBezTo>
                    <a:pt x="113" y="39"/>
                    <a:pt x="113" y="39"/>
                    <a:pt x="113" y="39"/>
                  </a:cubicBezTo>
                  <a:cubicBezTo>
                    <a:pt x="117" y="41"/>
                    <a:pt x="121" y="43"/>
                    <a:pt x="126" y="43"/>
                  </a:cubicBezTo>
                  <a:cubicBezTo>
                    <a:pt x="138" y="43"/>
                    <a:pt x="148" y="33"/>
                    <a:pt x="148" y="21"/>
                  </a:cubicBezTo>
                  <a:cubicBezTo>
                    <a:pt x="148" y="9"/>
                    <a:pt x="138" y="0"/>
                    <a:pt x="126" y="0"/>
                  </a:cubicBezTo>
                  <a:cubicBezTo>
                    <a:pt x="114" y="0"/>
                    <a:pt x="105" y="9"/>
                    <a:pt x="105" y="21"/>
                  </a:cubicBezTo>
                  <a:cubicBezTo>
                    <a:pt x="105" y="23"/>
                    <a:pt x="105" y="24"/>
                    <a:pt x="105" y="26"/>
                  </a:cubicBezTo>
                  <a:cubicBezTo>
                    <a:pt x="39" y="57"/>
                    <a:pt x="39" y="57"/>
                    <a:pt x="39" y="57"/>
                  </a:cubicBezTo>
                  <a:cubicBezTo>
                    <a:pt x="35" y="52"/>
                    <a:pt x="29" y="49"/>
                    <a:pt x="22" y="49"/>
                  </a:cubicBezTo>
                  <a:cubicBezTo>
                    <a:pt x="10" y="49"/>
                    <a:pt x="0" y="58"/>
                    <a:pt x="0" y="70"/>
                  </a:cubicBezTo>
                  <a:cubicBezTo>
                    <a:pt x="0" y="82"/>
                    <a:pt x="10" y="92"/>
                    <a:pt x="22" y="92"/>
                  </a:cubicBezTo>
                  <a:cubicBezTo>
                    <a:pt x="28" y="92"/>
                    <a:pt x="33" y="89"/>
                    <a:pt x="37" y="85"/>
                  </a:cubicBezTo>
                  <a:cubicBezTo>
                    <a:pt x="105" y="117"/>
                    <a:pt x="105" y="117"/>
                    <a:pt x="105" y="117"/>
                  </a:cubicBezTo>
                  <a:cubicBezTo>
                    <a:pt x="105" y="118"/>
                    <a:pt x="105" y="118"/>
                    <a:pt x="105" y="119"/>
                  </a:cubicBezTo>
                  <a:cubicBezTo>
                    <a:pt x="105" y="131"/>
                    <a:pt x="114" y="140"/>
                    <a:pt x="126" y="140"/>
                  </a:cubicBezTo>
                  <a:cubicBezTo>
                    <a:pt x="138" y="140"/>
                    <a:pt x="148" y="131"/>
                    <a:pt x="148" y="119"/>
                  </a:cubicBezTo>
                  <a:cubicBezTo>
                    <a:pt x="148" y="107"/>
                    <a:pt x="138" y="97"/>
                    <a:pt x="126" y="97"/>
                  </a:cubicBezTo>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9" name="Freeform 36"/>
            <p:cNvSpPr/>
            <p:nvPr userDrawn="1"/>
          </p:nvSpPr>
          <p:spPr bwMode="gray">
            <a:xfrm>
              <a:off x="-1225" y="1829"/>
              <a:ext cx="1862" cy="132"/>
            </a:xfrm>
            <a:custGeom>
              <a:avLst/>
              <a:gdLst>
                <a:gd name="T0" fmla="*/ 0 w 1862"/>
                <a:gd name="T1" fmla="*/ 0 h 132"/>
                <a:gd name="T2" fmla="*/ 1862 w 1862"/>
                <a:gd name="T3" fmla="*/ 0 h 132"/>
                <a:gd name="T4" fmla="*/ 1862 w 1862"/>
                <a:gd name="T5" fmla="*/ 132 h 132"/>
                <a:gd name="T6" fmla="*/ 0 w 1862"/>
                <a:gd name="T7" fmla="*/ 132 h 132"/>
                <a:gd name="T8" fmla="*/ 0 w 1862"/>
                <a:gd name="T9" fmla="*/ 0 h 132"/>
                <a:gd name="T10" fmla="*/ 0 w 1862"/>
                <a:gd name="T11" fmla="*/ 0 h 132"/>
              </a:gdLst>
              <a:ahLst/>
              <a:cxnLst>
                <a:cxn ang="0">
                  <a:pos x="T0" y="T1"/>
                </a:cxn>
                <a:cxn ang="0">
                  <a:pos x="T2" y="T3"/>
                </a:cxn>
                <a:cxn ang="0">
                  <a:pos x="T4" y="T5"/>
                </a:cxn>
                <a:cxn ang="0">
                  <a:pos x="T6" y="T7"/>
                </a:cxn>
                <a:cxn ang="0">
                  <a:pos x="T8" y="T9"/>
                </a:cxn>
                <a:cxn ang="0">
                  <a:pos x="T10" y="T11"/>
                </a:cxn>
              </a:cxnLst>
              <a:rect l="0" t="0" r="r" b="b"/>
              <a:pathLst>
                <a:path w="1862" h="132">
                  <a:moveTo>
                    <a:pt x="0" y="0"/>
                  </a:moveTo>
                  <a:lnTo>
                    <a:pt x="1862" y="0"/>
                  </a:lnTo>
                  <a:lnTo>
                    <a:pt x="1862" y="132"/>
                  </a:lnTo>
                  <a:lnTo>
                    <a:pt x="0" y="132"/>
                  </a:lnTo>
                  <a:lnTo>
                    <a:pt x="0" y="0"/>
                  </a:lnTo>
                  <a:lnTo>
                    <a:pt x="0" y="0"/>
                  </a:lnTo>
                  <a:close/>
                </a:path>
              </a:pathLst>
            </a:custGeom>
            <a:solidFill>
              <a:srgbClr val="EE31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60" name="Rectangle 37"/>
            <p:cNvSpPr>
              <a:spLocks noChangeArrowheads="1"/>
            </p:cNvSpPr>
            <p:nvPr userDrawn="1"/>
          </p:nvSpPr>
          <p:spPr bwMode="gray">
            <a:xfrm>
              <a:off x="-1225" y="1958"/>
              <a:ext cx="10126" cy="21"/>
            </a:xfrm>
            <a:prstGeom prst="rect">
              <a:avLst/>
            </a:prstGeom>
            <a:solidFill>
              <a:srgbClr val="8D8F8E"/>
            </a:solidFill>
            <a:ln w="9525">
              <a:noFill/>
              <a:miter lim="800000"/>
            </a:ln>
          </p:spPr>
          <p:txBody>
            <a:bodyPr vert="horz" wrap="square" lIns="91440" tIns="45720" rIns="91440" bIns="45720" numCol="1" anchor="t" anchorCtr="0" compatLnSpc="1"/>
            <a:lstStyle/>
            <a:p>
              <a:endParaRPr lang="en-US" sz="2400"/>
            </a:p>
          </p:txBody>
        </p:sp>
      </p:grpSp>
      <p:sp>
        <p:nvSpPr>
          <p:cNvPr id="61" name="Title 1"/>
          <p:cNvSpPr>
            <a:spLocks noGrp="1"/>
          </p:cNvSpPr>
          <p:nvPr>
            <p:ph type="title" hasCustomPrompt="1"/>
          </p:nvPr>
        </p:nvSpPr>
        <p:spPr>
          <a:xfrm>
            <a:off x="6923210" y="961121"/>
            <a:ext cx="4557645" cy="808956"/>
          </a:xfrm>
          <a:prstGeom prst="rect">
            <a:avLst/>
          </a:prstGeom>
        </p:spPr>
        <p:txBody>
          <a:bodyPr lIns="0" tIns="0" rIns="0" bIns="0">
            <a:noAutofit/>
          </a:bodyPr>
          <a:lstStyle>
            <a:lvl1pPr algn="l">
              <a:defRPr sz="2800" cap="none"/>
            </a:lvl1pPr>
          </a:lstStyle>
          <a:p>
            <a:r>
              <a:rPr lang="en-US" dirty="0"/>
              <a:t>Click To Edit Product Text</a:t>
            </a:r>
            <a:endParaRPr lang="en-US" dirty="0"/>
          </a:p>
        </p:txBody>
      </p:sp>
      <p:sp>
        <p:nvSpPr>
          <p:cNvPr id="64" name="Picture Placeholder 186"/>
          <p:cNvSpPr>
            <a:spLocks noGrp="1"/>
          </p:cNvSpPr>
          <p:nvPr>
            <p:ph type="pic" sz="quarter" idx="15"/>
          </p:nvPr>
        </p:nvSpPr>
        <p:spPr>
          <a:xfrm>
            <a:off x="548783" y="556261"/>
            <a:ext cx="6049951" cy="5579363"/>
          </a:xfrm>
          <a:prstGeom prst="rect">
            <a:avLst/>
          </a:prstGeom>
        </p:spPr>
        <p:txBody>
          <a:bodyPr anchor="ctr"/>
          <a:lstStyle>
            <a:lvl1pPr marL="0" indent="0" algn="ctr">
              <a:buNone/>
              <a:defRPr sz="2400">
                <a:solidFill>
                  <a:schemeClr val="accent1"/>
                </a:solidFill>
              </a:defRPr>
            </a:lvl1pPr>
          </a:lstStyle>
          <a:p>
            <a:endParaRPr lang="en-US" dirty="0"/>
          </a:p>
        </p:txBody>
      </p:sp>
      <p:sp>
        <p:nvSpPr>
          <p:cNvPr id="66" name="Content Placeholder 2"/>
          <p:cNvSpPr>
            <a:spLocks noGrp="1"/>
          </p:cNvSpPr>
          <p:nvPr>
            <p:ph sz="half" idx="1"/>
          </p:nvPr>
        </p:nvSpPr>
        <p:spPr bwMode="gray">
          <a:xfrm>
            <a:off x="6923811" y="2020824"/>
            <a:ext cx="4554898" cy="411480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7" name="Rectangle 66"/>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8"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cxnSp>
        <p:nvCxnSpPr>
          <p:cNvPr id="70" name="Straight Connector 69"/>
          <p:cNvCxnSpPr/>
          <p:nvPr userDrawn="1"/>
        </p:nvCxnSpPr>
        <p:spPr>
          <a:xfrm>
            <a:off x="6923811" y="1908190"/>
            <a:ext cx="4554898"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Product - With Background">
    <p:bg>
      <p:bgPr>
        <a:solidFill>
          <a:schemeClr val="bg1"/>
        </a:solidFill>
        <a:effectLst/>
      </p:bgPr>
    </p:bg>
    <p:spTree>
      <p:nvGrpSpPr>
        <p:cNvPr id="1" name=""/>
        <p:cNvGrpSpPr/>
        <p:nvPr/>
      </p:nvGrpSpPr>
      <p:grpSpPr>
        <a:xfrm>
          <a:off x="0" y="0"/>
          <a:ext cx="0" cy="0"/>
          <a:chOff x="0" y="0"/>
          <a:chExt cx="0" cy="0"/>
        </a:xfrm>
      </p:grpSpPr>
      <p:sp>
        <p:nvSpPr>
          <p:cNvPr id="21" name="Rectangle 20"/>
          <p:cNvSpPr/>
          <p:nvPr userDrawn="1"/>
        </p:nvSpPr>
        <p:spPr>
          <a:xfrm>
            <a:off x="1"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8" name="Oval 47"/>
          <p:cNvSpPr/>
          <p:nvPr userDrawn="1"/>
        </p:nvSpPr>
        <p:spPr>
          <a:xfrm>
            <a:off x="5932562" y="0"/>
            <a:ext cx="6262614" cy="6858000"/>
          </a:xfrm>
          <a:prstGeom prst="ellipse">
            <a:avLst/>
          </a:prstGeom>
          <a:gradFill flip="none" rotWithShape="1">
            <a:gsLst>
              <a:gs pos="0">
                <a:srgbClr val="515151"/>
              </a:gs>
              <a:gs pos="56000">
                <a:schemeClr val="bg2">
                  <a:lumMod val="45000"/>
                  <a:lumOff val="55000"/>
                  <a:alpha val="71000"/>
                </a:schemeClr>
              </a:gs>
              <a:gs pos="100000">
                <a:schemeClr val="bg2">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sp>
        <p:nvSpPr>
          <p:cNvPr id="20" name="Footer Placeholder 19"/>
          <p:cNvSpPr>
            <a:spLocks noGrp="1"/>
          </p:cNvSpPr>
          <p:nvPr>
            <p:ph type="ftr" sz="quarter" idx="13"/>
          </p:nvPr>
        </p:nvSpPr>
        <p:spPr>
          <a:xfrm>
            <a:off x="548783" y="6473952"/>
            <a:ext cx="2413972" cy="153888"/>
          </a:xfrm>
        </p:spPr>
        <p:txBody>
          <a:bodyPr/>
          <a:lstStyle/>
          <a:p>
            <a:r>
              <a:rPr lang="en-US" sz="1000" dirty="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50" name="Rectangle 49"/>
          <p:cNvSpPr/>
          <p:nvPr userDrawn="1"/>
        </p:nvSpPr>
        <p:spPr bwMode="white">
          <a:xfrm>
            <a:off x="6802622" y="840981"/>
            <a:ext cx="4816540" cy="6017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51" name="Group 28"/>
          <p:cNvGrpSpPr>
            <a:grpSpLocks noChangeAspect="1"/>
          </p:cNvGrpSpPr>
          <p:nvPr userDrawn="1"/>
        </p:nvGrpSpPr>
        <p:grpSpPr bwMode="gray">
          <a:xfrm>
            <a:off x="6990157" y="6341251"/>
            <a:ext cx="4417702" cy="289610"/>
            <a:chOff x="-1225" y="1829"/>
            <a:chExt cx="10126" cy="664"/>
          </a:xfrm>
        </p:grpSpPr>
        <p:sp>
          <p:nvSpPr>
            <p:cNvPr id="52" name="Oval 29"/>
            <p:cNvSpPr>
              <a:spLocks noChangeArrowheads="1"/>
            </p:cNvSpPr>
            <p:nvPr userDrawn="1"/>
          </p:nvSpPr>
          <p:spPr bwMode="gray">
            <a:xfrm>
              <a:off x="356"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3" name="Oval 30"/>
            <p:cNvSpPr>
              <a:spLocks noChangeArrowheads="1"/>
            </p:cNvSpPr>
            <p:nvPr userDrawn="1"/>
          </p:nvSpPr>
          <p:spPr bwMode="gray">
            <a:xfrm>
              <a:off x="500" y="2283"/>
              <a:ext cx="83"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4" name="Oval 31"/>
            <p:cNvSpPr>
              <a:spLocks noChangeArrowheads="1"/>
            </p:cNvSpPr>
            <p:nvPr userDrawn="1"/>
          </p:nvSpPr>
          <p:spPr bwMode="gray">
            <a:xfrm>
              <a:off x="640"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5" name="Freeform 32"/>
            <p:cNvSpPr/>
            <p:nvPr userDrawn="1"/>
          </p:nvSpPr>
          <p:spPr bwMode="gray">
            <a:xfrm>
              <a:off x="8520" y="2152"/>
              <a:ext cx="274" cy="315"/>
            </a:xfrm>
            <a:custGeom>
              <a:avLst/>
              <a:gdLst>
                <a:gd name="T0" fmla="*/ 102 w 116"/>
                <a:gd name="T1" fmla="*/ 114 h 132"/>
                <a:gd name="T2" fmla="*/ 93 w 116"/>
                <a:gd name="T3" fmla="*/ 130 h 132"/>
                <a:gd name="T4" fmla="*/ 73 w 116"/>
                <a:gd name="T5" fmla="*/ 131 h 132"/>
                <a:gd name="T6" fmla="*/ 53 w 116"/>
                <a:gd name="T7" fmla="*/ 129 h 132"/>
                <a:gd name="T8" fmla="*/ 43 w 116"/>
                <a:gd name="T9" fmla="*/ 128 h 132"/>
                <a:gd name="T10" fmla="*/ 34 w 116"/>
                <a:gd name="T11" fmla="*/ 125 h 132"/>
                <a:gd name="T12" fmla="*/ 17 w 116"/>
                <a:gd name="T13" fmla="*/ 126 h 132"/>
                <a:gd name="T14" fmla="*/ 0 w 116"/>
                <a:gd name="T15" fmla="*/ 128 h 132"/>
                <a:gd name="T16" fmla="*/ 0 w 116"/>
                <a:gd name="T17" fmla="*/ 70 h 132"/>
                <a:gd name="T18" fmla="*/ 20 w 116"/>
                <a:gd name="T19" fmla="*/ 70 h 132"/>
                <a:gd name="T20" fmla="*/ 29 w 116"/>
                <a:gd name="T21" fmla="*/ 58 h 132"/>
                <a:gd name="T22" fmla="*/ 36 w 116"/>
                <a:gd name="T23" fmla="*/ 45 h 132"/>
                <a:gd name="T24" fmla="*/ 44 w 116"/>
                <a:gd name="T25" fmla="*/ 37 h 132"/>
                <a:gd name="T26" fmla="*/ 51 w 116"/>
                <a:gd name="T27" fmla="*/ 15 h 132"/>
                <a:gd name="T28" fmla="*/ 52 w 116"/>
                <a:gd name="T29" fmla="*/ 0 h 132"/>
                <a:gd name="T30" fmla="*/ 66 w 116"/>
                <a:gd name="T31" fmla="*/ 36 h 132"/>
                <a:gd name="T32" fmla="*/ 67 w 116"/>
                <a:gd name="T33" fmla="*/ 50 h 132"/>
                <a:gd name="T34" fmla="*/ 84 w 116"/>
                <a:gd name="T35" fmla="*/ 50 h 132"/>
                <a:gd name="T36" fmla="*/ 108 w 116"/>
                <a:gd name="T37" fmla="*/ 57 h 132"/>
                <a:gd name="T38" fmla="*/ 114 w 116"/>
                <a:gd name="T39" fmla="*/ 64 h 132"/>
                <a:gd name="T40" fmla="*/ 112 w 116"/>
                <a:gd name="T41" fmla="*/ 73 h 132"/>
                <a:gd name="T42" fmla="*/ 115 w 116"/>
                <a:gd name="T43" fmla="*/ 84 h 132"/>
                <a:gd name="T44" fmla="*/ 111 w 116"/>
                <a:gd name="T45" fmla="*/ 94 h 132"/>
                <a:gd name="T46" fmla="*/ 112 w 116"/>
                <a:gd name="T47" fmla="*/ 102 h 132"/>
                <a:gd name="T48" fmla="*/ 102 w 116"/>
                <a:gd name="T49" fmla="*/ 11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132">
                  <a:moveTo>
                    <a:pt x="102" y="114"/>
                  </a:moveTo>
                  <a:cubicBezTo>
                    <a:pt x="103" y="121"/>
                    <a:pt x="99" y="128"/>
                    <a:pt x="93" y="130"/>
                  </a:cubicBezTo>
                  <a:cubicBezTo>
                    <a:pt x="88" y="132"/>
                    <a:pt x="79" y="131"/>
                    <a:pt x="73" y="131"/>
                  </a:cubicBezTo>
                  <a:cubicBezTo>
                    <a:pt x="66" y="131"/>
                    <a:pt x="60" y="130"/>
                    <a:pt x="53" y="129"/>
                  </a:cubicBezTo>
                  <a:cubicBezTo>
                    <a:pt x="49" y="129"/>
                    <a:pt x="46" y="129"/>
                    <a:pt x="43" y="128"/>
                  </a:cubicBezTo>
                  <a:cubicBezTo>
                    <a:pt x="40" y="127"/>
                    <a:pt x="37" y="126"/>
                    <a:pt x="34" y="125"/>
                  </a:cubicBezTo>
                  <a:cubicBezTo>
                    <a:pt x="28" y="125"/>
                    <a:pt x="22" y="126"/>
                    <a:pt x="17" y="126"/>
                  </a:cubicBezTo>
                  <a:cubicBezTo>
                    <a:pt x="11" y="127"/>
                    <a:pt x="6" y="127"/>
                    <a:pt x="0" y="128"/>
                  </a:cubicBezTo>
                  <a:cubicBezTo>
                    <a:pt x="0" y="108"/>
                    <a:pt x="0" y="89"/>
                    <a:pt x="0" y="70"/>
                  </a:cubicBezTo>
                  <a:cubicBezTo>
                    <a:pt x="6" y="69"/>
                    <a:pt x="14" y="71"/>
                    <a:pt x="20" y="70"/>
                  </a:cubicBezTo>
                  <a:cubicBezTo>
                    <a:pt x="24" y="69"/>
                    <a:pt x="27" y="62"/>
                    <a:pt x="29" y="58"/>
                  </a:cubicBezTo>
                  <a:cubicBezTo>
                    <a:pt x="32" y="54"/>
                    <a:pt x="34" y="49"/>
                    <a:pt x="36" y="45"/>
                  </a:cubicBezTo>
                  <a:cubicBezTo>
                    <a:pt x="38" y="42"/>
                    <a:pt x="42" y="40"/>
                    <a:pt x="44" y="37"/>
                  </a:cubicBezTo>
                  <a:cubicBezTo>
                    <a:pt x="47" y="31"/>
                    <a:pt x="50" y="23"/>
                    <a:pt x="51" y="15"/>
                  </a:cubicBezTo>
                  <a:cubicBezTo>
                    <a:pt x="51" y="10"/>
                    <a:pt x="50" y="5"/>
                    <a:pt x="52" y="0"/>
                  </a:cubicBezTo>
                  <a:cubicBezTo>
                    <a:pt x="68" y="0"/>
                    <a:pt x="68" y="19"/>
                    <a:pt x="66" y="36"/>
                  </a:cubicBezTo>
                  <a:cubicBezTo>
                    <a:pt x="66" y="40"/>
                    <a:pt x="64" y="47"/>
                    <a:pt x="67" y="50"/>
                  </a:cubicBezTo>
                  <a:cubicBezTo>
                    <a:pt x="70" y="51"/>
                    <a:pt x="79" y="50"/>
                    <a:pt x="84" y="50"/>
                  </a:cubicBezTo>
                  <a:cubicBezTo>
                    <a:pt x="96" y="50"/>
                    <a:pt x="102" y="52"/>
                    <a:pt x="108" y="57"/>
                  </a:cubicBezTo>
                  <a:cubicBezTo>
                    <a:pt x="110" y="58"/>
                    <a:pt x="114" y="61"/>
                    <a:pt x="114" y="64"/>
                  </a:cubicBezTo>
                  <a:cubicBezTo>
                    <a:pt x="115" y="67"/>
                    <a:pt x="112" y="70"/>
                    <a:pt x="112" y="73"/>
                  </a:cubicBezTo>
                  <a:cubicBezTo>
                    <a:pt x="112" y="77"/>
                    <a:pt x="116" y="81"/>
                    <a:pt x="115" y="84"/>
                  </a:cubicBezTo>
                  <a:cubicBezTo>
                    <a:pt x="115" y="87"/>
                    <a:pt x="111" y="90"/>
                    <a:pt x="111" y="94"/>
                  </a:cubicBezTo>
                  <a:cubicBezTo>
                    <a:pt x="110" y="96"/>
                    <a:pt x="112" y="99"/>
                    <a:pt x="112" y="102"/>
                  </a:cubicBezTo>
                  <a:cubicBezTo>
                    <a:pt x="111" y="108"/>
                    <a:pt x="104" y="109"/>
                    <a:pt x="102" y="114"/>
                  </a:cubicBezTo>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6" name="Freeform 33"/>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7" name="Freeform 34"/>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8" name="Freeform 35"/>
            <p:cNvSpPr/>
            <p:nvPr userDrawn="1"/>
          </p:nvSpPr>
          <p:spPr bwMode="gray">
            <a:xfrm>
              <a:off x="-441" y="2159"/>
              <a:ext cx="350" cy="334"/>
            </a:xfrm>
            <a:custGeom>
              <a:avLst/>
              <a:gdLst>
                <a:gd name="T0" fmla="*/ 126 w 148"/>
                <a:gd name="T1" fmla="*/ 97 h 140"/>
                <a:gd name="T2" fmla="*/ 111 w 148"/>
                <a:gd name="T3" fmla="*/ 104 h 140"/>
                <a:gd name="T4" fmla="*/ 43 w 148"/>
                <a:gd name="T5" fmla="*/ 72 h 140"/>
                <a:gd name="T6" fmla="*/ 43 w 148"/>
                <a:gd name="T7" fmla="*/ 71 h 140"/>
                <a:gd name="T8" fmla="*/ 113 w 148"/>
                <a:gd name="T9" fmla="*/ 39 h 140"/>
                <a:gd name="T10" fmla="*/ 126 w 148"/>
                <a:gd name="T11" fmla="*/ 43 h 140"/>
                <a:gd name="T12" fmla="*/ 148 w 148"/>
                <a:gd name="T13" fmla="*/ 21 h 140"/>
                <a:gd name="T14" fmla="*/ 126 w 148"/>
                <a:gd name="T15" fmla="*/ 0 h 140"/>
                <a:gd name="T16" fmla="*/ 105 w 148"/>
                <a:gd name="T17" fmla="*/ 21 h 140"/>
                <a:gd name="T18" fmla="*/ 105 w 148"/>
                <a:gd name="T19" fmla="*/ 26 h 140"/>
                <a:gd name="T20" fmla="*/ 39 w 148"/>
                <a:gd name="T21" fmla="*/ 57 h 140"/>
                <a:gd name="T22" fmla="*/ 22 w 148"/>
                <a:gd name="T23" fmla="*/ 49 h 140"/>
                <a:gd name="T24" fmla="*/ 0 w 148"/>
                <a:gd name="T25" fmla="*/ 70 h 140"/>
                <a:gd name="T26" fmla="*/ 22 w 148"/>
                <a:gd name="T27" fmla="*/ 92 h 140"/>
                <a:gd name="T28" fmla="*/ 37 w 148"/>
                <a:gd name="T29" fmla="*/ 85 h 140"/>
                <a:gd name="T30" fmla="*/ 105 w 148"/>
                <a:gd name="T31" fmla="*/ 117 h 140"/>
                <a:gd name="T32" fmla="*/ 105 w 148"/>
                <a:gd name="T33" fmla="*/ 119 h 140"/>
                <a:gd name="T34" fmla="*/ 126 w 148"/>
                <a:gd name="T35" fmla="*/ 140 h 140"/>
                <a:gd name="T36" fmla="*/ 148 w 148"/>
                <a:gd name="T37" fmla="*/ 119 h 140"/>
                <a:gd name="T38" fmla="*/ 126 w 148"/>
                <a:gd name="T39" fmla="*/ 9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0">
                  <a:moveTo>
                    <a:pt x="126" y="97"/>
                  </a:moveTo>
                  <a:cubicBezTo>
                    <a:pt x="120" y="97"/>
                    <a:pt x="115" y="100"/>
                    <a:pt x="111" y="104"/>
                  </a:cubicBezTo>
                  <a:cubicBezTo>
                    <a:pt x="43" y="72"/>
                    <a:pt x="43" y="72"/>
                    <a:pt x="43" y="72"/>
                  </a:cubicBezTo>
                  <a:cubicBezTo>
                    <a:pt x="43" y="72"/>
                    <a:pt x="43" y="71"/>
                    <a:pt x="43" y="71"/>
                  </a:cubicBezTo>
                  <a:cubicBezTo>
                    <a:pt x="113" y="39"/>
                    <a:pt x="113" y="39"/>
                    <a:pt x="113" y="39"/>
                  </a:cubicBezTo>
                  <a:cubicBezTo>
                    <a:pt x="117" y="41"/>
                    <a:pt x="121" y="43"/>
                    <a:pt x="126" y="43"/>
                  </a:cubicBezTo>
                  <a:cubicBezTo>
                    <a:pt x="138" y="43"/>
                    <a:pt x="148" y="33"/>
                    <a:pt x="148" y="21"/>
                  </a:cubicBezTo>
                  <a:cubicBezTo>
                    <a:pt x="148" y="9"/>
                    <a:pt x="138" y="0"/>
                    <a:pt x="126" y="0"/>
                  </a:cubicBezTo>
                  <a:cubicBezTo>
                    <a:pt x="114" y="0"/>
                    <a:pt x="105" y="9"/>
                    <a:pt x="105" y="21"/>
                  </a:cubicBezTo>
                  <a:cubicBezTo>
                    <a:pt x="105" y="23"/>
                    <a:pt x="105" y="24"/>
                    <a:pt x="105" y="26"/>
                  </a:cubicBezTo>
                  <a:cubicBezTo>
                    <a:pt x="39" y="57"/>
                    <a:pt x="39" y="57"/>
                    <a:pt x="39" y="57"/>
                  </a:cubicBezTo>
                  <a:cubicBezTo>
                    <a:pt x="35" y="52"/>
                    <a:pt x="29" y="49"/>
                    <a:pt x="22" y="49"/>
                  </a:cubicBezTo>
                  <a:cubicBezTo>
                    <a:pt x="10" y="49"/>
                    <a:pt x="0" y="58"/>
                    <a:pt x="0" y="70"/>
                  </a:cubicBezTo>
                  <a:cubicBezTo>
                    <a:pt x="0" y="82"/>
                    <a:pt x="10" y="92"/>
                    <a:pt x="22" y="92"/>
                  </a:cubicBezTo>
                  <a:cubicBezTo>
                    <a:pt x="28" y="92"/>
                    <a:pt x="33" y="89"/>
                    <a:pt x="37" y="85"/>
                  </a:cubicBezTo>
                  <a:cubicBezTo>
                    <a:pt x="105" y="117"/>
                    <a:pt x="105" y="117"/>
                    <a:pt x="105" y="117"/>
                  </a:cubicBezTo>
                  <a:cubicBezTo>
                    <a:pt x="105" y="118"/>
                    <a:pt x="105" y="118"/>
                    <a:pt x="105" y="119"/>
                  </a:cubicBezTo>
                  <a:cubicBezTo>
                    <a:pt x="105" y="131"/>
                    <a:pt x="114" y="140"/>
                    <a:pt x="126" y="140"/>
                  </a:cubicBezTo>
                  <a:cubicBezTo>
                    <a:pt x="138" y="140"/>
                    <a:pt x="148" y="131"/>
                    <a:pt x="148" y="119"/>
                  </a:cubicBezTo>
                  <a:cubicBezTo>
                    <a:pt x="148" y="107"/>
                    <a:pt x="138" y="97"/>
                    <a:pt x="126" y="97"/>
                  </a:cubicBezTo>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59" name="Freeform 36"/>
            <p:cNvSpPr/>
            <p:nvPr userDrawn="1"/>
          </p:nvSpPr>
          <p:spPr bwMode="gray">
            <a:xfrm>
              <a:off x="-1225" y="1829"/>
              <a:ext cx="1862" cy="132"/>
            </a:xfrm>
            <a:custGeom>
              <a:avLst/>
              <a:gdLst>
                <a:gd name="T0" fmla="*/ 0 w 1862"/>
                <a:gd name="T1" fmla="*/ 0 h 132"/>
                <a:gd name="T2" fmla="*/ 1862 w 1862"/>
                <a:gd name="T3" fmla="*/ 0 h 132"/>
                <a:gd name="T4" fmla="*/ 1862 w 1862"/>
                <a:gd name="T5" fmla="*/ 132 h 132"/>
                <a:gd name="T6" fmla="*/ 0 w 1862"/>
                <a:gd name="T7" fmla="*/ 132 h 132"/>
                <a:gd name="T8" fmla="*/ 0 w 1862"/>
                <a:gd name="T9" fmla="*/ 0 h 132"/>
                <a:gd name="T10" fmla="*/ 0 w 1862"/>
                <a:gd name="T11" fmla="*/ 0 h 132"/>
              </a:gdLst>
              <a:ahLst/>
              <a:cxnLst>
                <a:cxn ang="0">
                  <a:pos x="T0" y="T1"/>
                </a:cxn>
                <a:cxn ang="0">
                  <a:pos x="T2" y="T3"/>
                </a:cxn>
                <a:cxn ang="0">
                  <a:pos x="T4" y="T5"/>
                </a:cxn>
                <a:cxn ang="0">
                  <a:pos x="T6" y="T7"/>
                </a:cxn>
                <a:cxn ang="0">
                  <a:pos x="T8" y="T9"/>
                </a:cxn>
                <a:cxn ang="0">
                  <a:pos x="T10" y="T11"/>
                </a:cxn>
              </a:cxnLst>
              <a:rect l="0" t="0" r="r" b="b"/>
              <a:pathLst>
                <a:path w="1862" h="132">
                  <a:moveTo>
                    <a:pt x="0" y="0"/>
                  </a:moveTo>
                  <a:lnTo>
                    <a:pt x="1862" y="0"/>
                  </a:lnTo>
                  <a:lnTo>
                    <a:pt x="1862" y="132"/>
                  </a:lnTo>
                  <a:lnTo>
                    <a:pt x="0" y="132"/>
                  </a:lnTo>
                  <a:lnTo>
                    <a:pt x="0" y="0"/>
                  </a:lnTo>
                  <a:lnTo>
                    <a:pt x="0" y="0"/>
                  </a:lnTo>
                  <a:close/>
                </a:path>
              </a:pathLst>
            </a:custGeom>
            <a:solidFill>
              <a:srgbClr val="EE31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60" name="Rectangle 37"/>
            <p:cNvSpPr>
              <a:spLocks noChangeArrowheads="1"/>
            </p:cNvSpPr>
            <p:nvPr userDrawn="1"/>
          </p:nvSpPr>
          <p:spPr bwMode="gray">
            <a:xfrm>
              <a:off x="-1225" y="1958"/>
              <a:ext cx="10126" cy="21"/>
            </a:xfrm>
            <a:prstGeom prst="rect">
              <a:avLst/>
            </a:prstGeom>
            <a:solidFill>
              <a:srgbClr val="8D8F8E"/>
            </a:solidFill>
            <a:ln w="9525">
              <a:noFill/>
              <a:miter lim="800000"/>
            </a:ln>
          </p:spPr>
          <p:txBody>
            <a:bodyPr vert="horz" wrap="square" lIns="91440" tIns="45720" rIns="91440" bIns="45720" numCol="1" anchor="t" anchorCtr="0" compatLnSpc="1"/>
            <a:lstStyle/>
            <a:p>
              <a:endParaRPr lang="en-US" sz="2400"/>
            </a:p>
          </p:txBody>
        </p:sp>
      </p:grpSp>
      <p:sp>
        <p:nvSpPr>
          <p:cNvPr id="61" name="Title 1"/>
          <p:cNvSpPr>
            <a:spLocks noGrp="1"/>
          </p:cNvSpPr>
          <p:nvPr>
            <p:ph type="title" hasCustomPrompt="1"/>
          </p:nvPr>
        </p:nvSpPr>
        <p:spPr>
          <a:xfrm>
            <a:off x="6923210" y="961121"/>
            <a:ext cx="4557645" cy="808956"/>
          </a:xfrm>
          <a:prstGeom prst="rect">
            <a:avLst/>
          </a:prstGeom>
        </p:spPr>
        <p:txBody>
          <a:bodyPr lIns="0" tIns="0" rIns="0" bIns="0">
            <a:noAutofit/>
          </a:bodyPr>
          <a:lstStyle>
            <a:lvl1pPr algn="l">
              <a:defRPr sz="2800" cap="none"/>
            </a:lvl1pPr>
          </a:lstStyle>
          <a:p>
            <a:r>
              <a:rPr lang="en-US" dirty="0"/>
              <a:t>Click To Edit Product Text</a:t>
            </a:r>
            <a:endParaRPr lang="en-US" dirty="0"/>
          </a:p>
        </p:txBody>
      </p:sp>
      <p:cxnSp>
        <p:nvCxnSpPr>
          <p:cNvPr id="63" name="Straight Connector 62"/>
          <p:cNvCxnSpPr/>
          <p:nvPr userDrawn="1"/>
        </p:nvCxnSpPr>
        <p:spPr>
          <a:xfrm>
            <a:off x="6923811" y="1908190"/>
            <a:ext cx="4554898"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4" name="Picture Placeholder 186"/>
          <p:cNvSpPr>
            <a:spLocks noGrp="1"/>
          </p:cNvSpPr>
          <p:nvPr>
            <p:ph type="pic" sz="quarter" idx="15"/>
          </p:nvPr>
        </p:nvSpPr>
        <p:spPr>
          <a:xfrm>
            <a:off x="548783" y="556261"/>
            <a:ext cx="6049951" cy="5579363"/>
          </a:xfrm>
          <a:prstGeom prst="rect">
            <a:avLst/>
          </a:prstGeom>
        </p:spPr>
        <p:txBody>
          <a:bodyPr anchor="ctr"/>
          <a:lstStyle>
            <a:lvl1pPr marL="0" indent="0" algn="ctr">
              <a:buNone/>
              <a:defRPr sz="2400">
                <a:solidFill>
                  <a:schemeClr val="accent1"/>
                </a:solidFill>
              </a:defRPr>
            </a:lvl1pPr>
          </a:lstStyle>
          <a:p>
            <a:endParaRPr lang="en-US" dirty="0"/>
          </a:p>
        </p:txBody>
      </p:sp>
      <p:sp>
        <p:nvSpPr>
          <p:cNvPr id="66" name="Content Placeholder 2"/>
          <p:cNvSpPr>
            <a:spLocks noGrp="1"/>
          </p:cNvSpPr>
          <p:nvPr>
            <p:ph sz="half" idx="1"/>
          </p:nvPr>
        </p:nvSpPr>
        <p:spPr bwMode="gray">
          <a:xfrm>
            <a:off x="6923811" y="2020824"/>
            <a:ext cx="4554898" cy="411480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2" name="Rectangle 21"/>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userDrawn="1">
  <p:cSld name="Chart Slide - No Background">
    <p:spTree>
      <p:nvGrpSpPr>
        <p:cNvPr id="1" name=""/>
        <p:cNvGrpSpPr/>
        <p:nvPr/>
      </p:nvGrpSpPr>
      <p:grpSpPr>
        <a:xfrm>
          <a:off x="0" y="0"/>
          <a:ext cx="0" cy="0"/>
          <a:chOff x="0" y="0"/>
          <a:chExt cx="0" cy="0"/>
        </a:xfrm>
      </p:grpSpPr>
      <p:sp>
        <p:nvSpPr>
          <p:cNvPr id="14" name="Footer Placeholder 13"/>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1"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5" name="Rectangle 14"/>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
        <p:nvSpPr>
          <p:cNvPr id="9" name="Chart Placeholder 2"/>
          <p:cNvSpPr>
            <a:spLocks noGrp="1"/>
          </p:cNvSpPr>
          <p:nvPr>
            <p:ph type="chart" sz="quarter" idx="10" hasCustomPrompt="1"/>
          </p:nvPr>
        </p:nvSpPr>
        <p:spPr bwMode="gray">
          <a:xfrm>
            <a:off x="548783" y="1179576"/>
            <a:ext cx="11076269" cy="5212835"/>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dirty="0"/>
              <a:t>Click icon to create chart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Slide - With Background">
    <p:spTree>
      <p:nvGrpSpPr>
        <p:cNvPr id="1" name=""/>
        <p:cNvGrpSpPr/>
        <p:nvPr/>
      </p:nvGrpSpPr>
      <p:grpSpPr>
        <a:xfrm>
          <a:off x="0" y="0"/>
          <a:ext cx="0" cy="0"/>
          <a:chOff x="0" y="0"/>
          <a:chExt cx="0" cy="0"/>
        </a:xfrm>
      </p:grpSpPr>
      <p:sp>
        <p:nvSpPr>
          <p:cNvPr id="3" name="Chart Placeholder 2"/>
          <p:cNvSpPr>
            <a:spLocks noGrp="1"/>
          </p:cNvSpPr>
          <p:nvPr>
            <p:ph type="chart" sz="quarter" idx="10" hasCustomPrompt="1"/>
          </p:nvPr>
        </p:nvSpPr>
        <p:spPr bwMode="gray">
          <a:xfrm>
            <a:off x="548783" y="1179576"/>
            <a:ext cx="11076269" cy="5212835"/>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dirty="0"/>
              <a:t>Click icon to create chart</a:t>
            </a:r>
            <a:endParaRPr lang="en-US" dirty="0"/>
          </a:p>
        </p:txBody>
      </p:sp>
      <p:sp>
        <p:nvSpPr>
          <p:cNvPr id="15" name="Footer Placeholder 14"/>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1"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Title Slide_Pictu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93590" cy="6857107"/>
          </a:xfrm>
          <a:prstGeom prst="rect">
            <a:avLst/>
          </a:prstGeom>
        </p:spPr>
      </p:pic>
      <p:sp>
        <p:nvSpPr>
          <p:cNvPr id="56" name="Title 16"/>
          <p:cNvSpPr>
            <a:spLocks noGrp="1"/>
          </p:cNvSpPr>
          <p:nvPr>
            <p:ph type="title" hasCustomPrompt="1"/>
          </p:nvPr>
        </p:nvSpPr>
        <p:spPr bwMode="gray">
          <a:xfrm>
            <a:off x="548783" y="2048256"/>
            <a:ext cx="8725648" cy="1581912"/>
          </a:xfrm>
          <a:prstGeom prst="rect">
            <a:avLst/>
          </a:prstGeom>
        </p:spPr>
        <p:txBody>
          <a:bodyPr lIns="0" tIns="60949" rIns="121899" bIns="60949" anchor="b" anchorCtr="0"/>
          <a:lstStyle>
            <a:lvl1pPr marL="0" algn="l" defTabSz="1219200" rtl="0" eaLnBrk="1" latinLnBrk="0" hangingPunct="1">
              <a:lnSpc>
                <a:spcPts val="5800"/>
              </a:lnSpc>
              <a:spcBef>
                <a:spcPct val="0"/>
              </a:spcBef>
              <a:buNone/>
              <a:defRPr lang="en-US" sz="6000" b="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text, two lines maximum</a:t>
            </a:r>
            <a:endParaRPr lang="en-US" dirty="0"/>
          </a:p>
        </p:txBody>
      </p:sp>
      <p:sp>
        <p:nvSpPr>
          <p:cNvPr id="62" name="Footer Placeholder 61"/>
          <p:cNvSpPr>
            <a:spLocks noGrp="1"/>
          </p:cNvSpPr>
          <p:nvPr>
            <p:ph type="ftr" sz="quarter" idx="10"/>
          </p:nvPr>
        </p:nvSpPr>
        <p:spPr>
          <a:xfrm>
            <a:off x="548783" y="6473952"/>
            <a:ext cx="3861806" cy="153888"/>
          </a:xfrm>
        </p:spPr>
        <p:txBody>
          <a:bodyPr lIns="0"/>
          <a:lstStyle>
            <a:lvl1pPr>
              <a:defRPr cap="none"/>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55" name="Subtitle 2"/>
          <p:cNvSpPr>
            <a:spLocks noGrp="1"/>
          </p:cNvSpPr>
          <p:nvPr>
            <p:ph type="subTitle" idx="1" hasCustomPrompt="1"/>
          </p:nvPr>
        </p:nvSpPr>
        <p:spPr bwMode="gray">
          <a:xfrm>
            <a:off x="548783" y="4059936"/>
            <a:ext cx="8716502" cy="457200"/>
          </a:xfrm>
          <a:prstGeom prst="rect">
            <a:avLst/>
          </a:prstGeom>
        </p:spPr>
        <p:txBody>
          <a:bodyPr lIns="0" tIns="0" rIns="0" bIns="0" anchor="b" anchorCtr="0"/>
          <a:lstStyle>
            <a:lvl1pPr marL="0" indent="0" algn="l" defTabSz="1219200" rtl="0" eaLnBrk="1" latinLnBrk="0" hangingPunct="1">
              <a:lnSpc>
                <a:spcPct val="90000"/>
              </a:lnSpc>
              <a:spcBef>
                <a:spcPct val="0"/>
              </a:spcBef>
              <a:buNone/>
              <a:defRPr lang="en-US" sz="2400" b="0" kern="1200" cap="none" spc="0" baseline="0" dirty="0">
                <a:solidFill>
                  <a:schemeClr val="tx1"/>
                </a:solidFill>
                <a:latin typeface="Arial" panose="020B0604020202020204" pitchFamily="34" charset="0"/>
                <a:ea typeface="+mn-ea"/>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dirty="0"/>
              <a:t>Click to edit subtitle placeholder</a:t>
            </a:r>
            <a:endParaRPr lang="en-US" dirty="0"/>
          </a:p>
        </p:txBody>
      </p:sp>
      <p:sp>
        <p:nvSpPr>
          <p:cNvPr id="5" name="Text Placeholder 4"/>
          <p:cNvSpPr>
            <a:spLocks noGrp="1"/>
          </p:cNvSpPr>
          <p:nvPr>
            <p:ph type="body" sz="quarter" idx="11"/>
          </p:nvPr>
        </p:nvSpPr>
        <p:spPr>
          <a:xfrm>
            <a:off x="548783" y="4800600"/>
            <a:ext cx="6411614" cy="512064"/>
          </a:xfrm>
          <a:prstGeom prst="rect">
            <a:avLst/>
          </a:prstGeom>
        </p:spPr>
        <p:txBody>
          <a:bodyPr lIns="0" tIns="0" rIns="0" bIns="0"/>
          <a:lstStyle>
            <a:lvl1pPr marL="0" indent="0">
              <a:buFontTx/>
              <a:buNone/>
              <a:defRPr sz="1600"/>
            </a:lvl1pPr>
          </a:lstStyle>
          <a:p>
            <a:pPr lvl="0"/>
            <a:r>
              <a:rPr lang="en-US" dirty="0"/>
              <a:t>Click to edit Master text styles</a:t>
            </a:r>
            <a:endParaRPr lang="en-US" dirty="0"/>
          </a:p>
          <a:p>
            <a:pPr lvl="0"/>
            <a:endParaRPr lang="en-US" dirty="0"/>
          </a:p>
        </p:txBody>
      </p:sp>
      <p:pic>
        <p:nvPicPr>
          <p:cNvPr id="23" name="Picture 2" descr="C:\Users\kathyp\Documents\00_Brand-Resources\Multimode Elements\Multimode Icons\PNG\Multimode-Icon_HA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619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kathyp\Documents\00_Brand-Resources\Multimode Elements\Multimode Icons\PNG\Multimode-Icon_HOLD.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1016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kathyp\Documents\00_Brand-Resources\Multimode Elements\Multimode Icons\PNG\Multimode-Icon_LAPTOP.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66764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C:\Users\kathyp\Documents\00_Brand-Resources\Multimode Elements\Multimode Icons\PNG\Multimode-Icon_STAND.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73810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Users\kathyp\Documents\00_Brand-Resources\Multimode Elements\Multimode Icons\PNG\Multimode-Icon_STAND-Table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45207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 descr="C:\Users\kathyp\Documents\00_Brand-Resources\Multimode Elements\Multimode Icons\PNG\Multimode-Icon_TABLE.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8095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Users\kathyp\Documents\00_Brand-Resources\Multimode Elements\Multimode Icons\PNG\Multimode-Icon_TABLET.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416703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C:\Users\kathyp\Documents\00_Brand-Resources\Multimode Elements\Multimode Icons\PNG\Multimode-Icon_TENT.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59398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kathyp\Documents\00_Brand-Resources\Multimode Elements\Multimode Icons\PNG\Multimode-Icon_TILT.pn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3079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C:\Users\kathyp\Documents\00_Brand-Resources\Multimode Elements\Multimode Icons\PNG\Multimode-Icon_TV.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665443" y="5468108"/>
            <a:ext cx="311967"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2025125" y="5468108"/>
            <a:ext cx="310977" cy="310896"/>
            <a:chOff x="2024598" y="5468108"/>
            <a:chExt cx="310896" cy="310896"/>
          </a:xfrm>
        </p:grpSpPr>
        <p:sp>
          <p:nvSpPr>
            <p:cNvPr id="34" name="Oval 33"/>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5" name="Picture 3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118814" y="5509256"/>
              <a:ext cx="122464" cy="228600"/>
            </a:xfrm>
            <a:prstGeom prst="rect">
              <a:avLst/>
            </a:prstGeom>
          </p:spPr>
        </p:pic>
      </p:grpSp>
      <p:grpSp>
        <p:nvGrpSpPr>
          <p:cNvPr id="36" name="Group 35"/>
          <p:cNvGrpSpPr/>
          <p:nvPr userDrawn="1"/>
        </p:nvGrpSpPr>
        <p:grpSpPr>
          <a:xfrm>
            <a:off x="3095585" y="5468108"/>
            <a:ext cx="310977" cy="310896"/>
            <a:chOff x="3094779" y="5468108"/>
            <a:chExt cx="310896" cy="310896"/>
          </a:xfrm>
        </p:grpSpPr>
        <p:sp>
          <p:nvSpPr>
            <p:cNvPr id="37" name="Oval 36"/>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8" name="Picture 9" descr="C:\Users\yhwang\Desktop\WW Design\Multimode Icons\twitter-01.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094779" y="5468108"/>
              <a:ext cx="310896" cy="310896"/>
            </a:xfrm>
            <a:prstGeom prst="rect">
              <a:avLst/>
            </a:prstGeom>
            <a:noFill/>
          </p:spPr>
        </p:pic>
      </p:grpSp>
      <p:grpSp>
        <p:nvGrpSpPr>
          <p:cNvPr id="39" name="Group 38"/>
          <p:cNvGrpSpPr/>
          <p:nvPr userDrawn="1"/>
        </p:nvGrpSpPr>
        <p:grpSpPr>
          <a:xfrm>
            <a:off x="953675" y="5468108"/>
            <a:ext cx="310977" cy="310896"/>
            <a:chOff x="953427" y="5468108"/>
            <a:chExt cx="310896" cy="310896"/>
          </a:xfrm>
        </p:grpSpPr>
        <p:sp>
          <p:nvSpPr>
            <p:cNvPr id="40" name="Oval 39"/>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1" name="Picture 5" descr="C:\Users\yhwang\Desktop\WW Design\Multimode Icons\globe-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80859" y="5495540"/>
              <a:ext cx="256032" cy="256032"/>
            </a:xfrm>
            <a:prstGeom prst="rect">
              <a:avLst/>
            </a:prstGeom>
            <a:noFill/>
          </p:spPr>
        </p:pic>
      </p:grpSp>
      <p:grpSp>
        <p:nvGrpSpPr>
          <p:cNvPr id="42" name="Group 41"/>
          <p:cNvGrpSpPr/>
          <p:nvPr userDrawn="1"/>
        </p:nvGrpSpPr>
        <p:grpSpPr>
          <a:xfrm>
            <a:off x="2356442" y="5442941"/>
            <a:ext cx="365855" cy="365760"/>
            <a:chOff x="2355828" y="5442941"/>
            <a:chExt cx="365760" cy="365760"/>
          </a:xfrm>
        </p:grpSpPr>
        <p:sp>
          <p:nvSpPr>
            <p:cNvPr id="43" name="Oval 42"/>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4" name="Picture 2" descr="C:\Users\yhwang\Desktop\WW Design\Multimode Icons\chain-01.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355828" y="5442941"/>
              <a:ext cx="365760" cy="365760"/>
            </a:xfrm>
            <a:prstGeom prst="rect">
              <a:avLst/>
            </a:prstGeom>
            <a:noFill/>
          </p:spPr>
        </p:pic>
      </p:grpSp>
      <p:grpSp>
        <p:nvGrpSpPr>
          <p:cNvPr id="45" name="Group 44"/>
          <p:cNvGrpSpPr/>
          <p:nvPr userDrawn="1"/>
        </p:nvGrpSpPr>
        <p:grpSpPr>
          <a:xfrm>
            <a:off x="5237495" y="5468108"/>
            <a:ext cx="310977" cy="310896"/>
            <a:chOff x="5236131" y="5468108"/>
            <a:chExt cx="310896" cy="310896"/>
          </a:xfrm>
        </p:grpSpPr>
        <p:sp>
          <p:nvSpPr>
            <p:cNvPr id="46" name="Oval 45"/>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7" name="Picture 46" descr="C:\Users\yhwang\Desktop\WW Design\Multimode Icons\facebook-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5236131" y="5468108"/>
              <a:ext cx="310896" cy="310896"/>
            </a:xfrm>
            <a:prstGeom prst="rect">
              <a:avLst/>
            </a:prstGeom>
            <a:noFill/>
          </p:spPr>
        </p:pic>
      </p:grpSp>
      <p:grpSp>
        <p:nvGrpSpPr>
          <p:cNvPr id="48" name="Group 47"/>
          <p:cNvGrpSpPr/>
          <p:nvPr userDrawn="1"/>
        </p:nvGrpSpPr>
        <p:grpSpPr>
          <a:xfrm>
            <a:off x="4524515" y="5468108"/>
            <a:ext cx="310977" cy="310896"/>
            <a:chOff x="4523337" y="5468108"/>
            <a:chExt cx="310896" cy="310896"/>
          </a:xfrm>
        </p:grpSpPr>
        <p:sp>
          <p:nvSpPr>
            <p:cNvPr id="49" name="Oval 48"/>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50" name="Picture 7" descr="C:\Users\yhwang\Desktop\WW Design\Multimode Icons\server-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4523337" y="5468108"/>
              <a:ext cx="310896" cy="310896"/>
            </a:xfrm>
            <a:prstGeom prst="rect">
              <a:avLst/>
            </a:prstGeom>
            <a:noFill/>
          </p:spPr>
        </p:pic>
      </p:grpSp>
      <p:grpSp>
        <p:nvGrpSpPr>
          <p:cNvPr id="52" name="Group 51"/>
          <p:cNvGrpSpPr/>
          <p:nvPr userDrawn="1"/>
        </p:nvGrpSpPr>
        <p:grpSpPr>
          <a:xfrm>
            <a:off x="4881005" y="5468108"/>
            <a:ext cx="310977" cy="310896"/>
            <a:chOff x="4879734" y="5468108"/>
            <a:chExt cx="310896" cy="310896"/>
          </a:xfrm>
        </p:grpSpPr>
        <p:sp>
          <p:nvSpPr>
            <p:cNvPr id="53" name="Oval 52"/>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57" name="Picture 6" descr="C:\Users\yhwang\Desktop\WW Design\Multimode Icons\network-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879734" y="5468108"/>
              <a:ext cx="310896" cy="310896"/>
            </a:xfrm>
            <a:prstGeom prst="rect">
              <a:avLst/>
            </a:prstGeom>
            <a:noFill/>
          </p:spPr>
        </p:pic>
      </p:grpSp>
      <p:grpSp>
        <p:nvGrpSpPr>
          <p:cNvPr id="58" name="Group 57"/>
          <p:cNvGrpSpPr/>
          <p:nvPr userDrawn="1"/>
        </p:nvGrpSpPr>
        <p:grpSpPr>
          <a:xfrm>
            <a:off x="5951465" y="5468108"/>
            <a:ext cx="310977" cy="310896"/>
            <a:chOff x="5949915" y="5468108"/>
            <a:chExt cx="310896" cy="310896"/>
          </a:xfrm>
        </p:grpSpPr>
        <p:sp>
          <p:nvSpPr>
            <p:cNvPr id="59" name="Oval 58"/>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60" name="Picture 8" descr="C:\Users\yhwang\Desktop\WW Design\Multimode Icons\think_light-01.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5949915" y="5468108"/>
              <a:ext cx="310896" cy="310896"/>
            </a:xfrm>
            <a:prstGeom prst="rect">
              <a:avLst/>
            </a:prstGeom>
            <a:noFill/>
          </p:spPr>
        </p:pic>
      </p:grpSp>
      <p:pic>
        <p:nvPicPr>
          <p:cNvPr id="61" name="Picture 60"/>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16200000">
            <a:off x="10586744" y="3056007"/>
            <a:ext cx="2412866" cy="803995"/>
          </a:xfrm>
          <a:prstGeom prst="rect">
            <a:avLst/>
          </a:prstGeom>
        </p:spPr>
      </p:pic>
      <p:sp>
        <p:nvSpPr>
          <p:cNvPr id="66" name="Picture Placeholder 4"/>
          <p:cNvSpPr>
            <a:spLocks noGrp="1"/>
          </p:cNvSpPr>
          <p:nvPr>
            <p:ph type="pic" sz="quarter" idx="12"/>
          </p:nvPr>
        </p:nvSpPr>
        <p:spPr>
          <a:xfrm>
            <a:off x="9817677" y="3464892"/>
            <a:ext cx="1200857" cy="1199183"/>
          </a:xfrm>
          <a:prstGeom prst="rect">
            <a:avLst/>
          </a:prstGeom>
          <a:ln w="38100">
            <a:noFill/>
          </a:ln>
          <a:effectLst/>
        </p:spPr>
        <p:txBody>
          <a:bodyPr/>
          <a:lstStyle>
            <a:lvl1pPr>
              <a:defRPr sz="1000"/>
            </a:lvl1p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 name="Text Placeholder 17"/>
          <p:cNvSpPr>
            <a:spLocks noGrp="1"/>
          </p:cNvSpPr>
          <p:nvPr>
            <p:ph type="body" sz="quarter" idx="13" hasCustomPrompt="1"/>
          </p:nvPr>
        </p:nvSpPr>
        <p:spPr>
          <a:xfrm>
            <a:off x="9160674" y="4770439"/>
            <a:ext cx="1689540" cy="198437"/>
          </a:xfrm>
          <a:prstGeom prst="rect">
            <a:avLst/>
          </a:prstGeom>
        </p:spPr>
        <p:txBody>
          <a:bodyPr lIns="0" tIns="45720" rIns="45720"/>
          <a:lstStyle>
            <a:lvl1pPr marL="0" indent="0" algn="r">
              <a:buFontTx/>
              <a:buNone/>
              <a:defRPr sz="1100"/>
            </a:lvl1pPr>
            <a:lvl2pPr marL="341630" indent="0" algn="r">
              <a:buFontTx/>
              <a:buNone/>
              <a:defRPr sz="1100"/>
            </a:lvl2pPr>
            <a:lvl3pPr marL="679450" indent="0" algn="r">
              <a:buFontTx/>
              <a:buNone/>
              <a:defRPr sz="1100"/>
            </a:lvl3pPr>
            <a:lvl4pPr marL="966470" indent="0" algn="r">
              <a:buFontTx/>
              <a:buNone/>
              <a:defRPr sz="1100"/>
            </a:lvl4pPr>
            <a:lvl5pPr marL="1146175" indent="0" algn="r">
              <a:buFontTx/>
              <a:buNone/>
              <a:defRPr sz="1100"/>
            </a:lvl5p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dirty="0">
                <a:ln>
                  <a:noFill/>
                </a:ln>
                <a:solidFill>
                  <a:sysClr val="windowText" lastClr="000000"/>
                </a:solidFill>
                <a:effectLst/>
                <a:uLnTx/>
                <a:uFillTx/>
              </a:rPr>
              <a:t>@</a:t>
            </a:r>
            <a:r>
              <a:rPr kumimoji="0" lang="en-US" sz="1100" b="0" i="0" u="none" strike="noStrike" kern="0" cap="none" spc="0" normalizeH="0" baseline="0" noProof="0" dirty="0" err="1">
                <a:ln>
                  <a:noFill/>
                </a:ln>
                <a:solidFill>
                  <a:sysClr val="windowText" lastClr="000000"/>
                </a:solidFill>
                <a:effectLst/>
                <a:uLnTx/>
                <a:uFillTx/>
              </a:rPr>
              <a:t>twitterhandle</a:t>
            </a:r>
            <a:endParaRPr kumimoji="0" lang="en-US" sz="1100" b="0" i="0" u="none" strike="noStrike" kern="0" cap="none" spc="0" normalizeH="0" baseline="0" noProof="0" dirty="0">
              <a:ln>
                <a:noFill/>
              </a:ln>
              <a:solidFill>
                <a:sysClr val="windowText" lastClr="000000"/>
              </a:solidFill>
              <a:effectLst/>
              <a:uLnTx/>
              <a:uFillTx/>
            </a:endParaRPr>
          </a:p>
        </p:txBody>
      </p:sp>
      <p:grpSp>
        <p:nvGrpSpPr>
          <p:cNvPr id="68" name="Group 67"/>
          <p:cNvGrpSpPr/>
          <p:nvPr userDrawn="1"/>
        </p:nvGrpSpPr>
        <p:grpSpPr>
          <a:xfrm>
            <a:off x="9817677" y="4664439"/>
            <a:ext cx="1200857" cy="305126"/>
            <a:chOff x="9815120" y="4664439"/>
            <a:chExt cx="1200544" cy="305126"/>
          </a:xfrm>
          <a:solidFill>
            <a:srgbClr val="4AC0E0"/>
          </a:solidFill>
        </p:grpSpPr>
        <p:sp>
          <p:nvSpPr>
            <p:cNvPr id="69" name="Rectangle 68"/>
            <p:cNvSpPr/>
            <p:nvPr userDrawn="1"/>
          </p:nvSpPr>
          <p:spPr bwMode="black">
            <a:xfrm>
              <a:off x="9815120" y="4664439"/>
              <a:ext cx="1200544" cy="106726"/>
            </a:xfrm>
            <a:prstGeom prst="rect">
              <a:avLst/>
            </a:prstGeom>
            <a:grp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Arial" panose="020B0604020202020204"/>
                <a:ea typeface="+mn-ea"/>
                <a:cs typeface="+mn-cs"/>
              </a:endParaRPr>
            </a:p>
          </p:txBody>
        </p:sp>
        <p:sp>
          <p:nvSpPr>
            <p:cNvPr id="70" name="Rectangle 45"/>
            <p:cNvSpPr/>
            <p:nvPr userDrawn="1"/>
          </p:nvSpPr>
          <p:spPr bwMode="black">
            <a:xfrm>
              <a:off x="10853530" y="4771165"/>
              <a:ext cx="162133" cy="198400"/>
            </a:xfrm>
            <a:custGeom>
              <a:avLst/>
              <a:gdLst>
                <a:gd name="connsiteX0" fmla="*/ 0 w 1200544"/>
                <a:gd name="connsiteY0" fmla="*/ 0 h 106726"/>
                <a:gd name="connsiteX1" fmla="*/ 1200544 w 1200544"/>
                <a:gd name="connsiteY1" fmla="*/ 0 h 106726"/>
                <a:gd name="connsiteX2" fmla="*/ 1200544 w 1200544"/>
                <a:gd name="connsiteY2" fmla="*/ 106726 h 106726"/>
                <a:gd name="connsiteX3" fmla="*/ 0 w 1200544"/>
                <a:gd name="connsiteY3" fmla="*/ 106726 h 106726"/>
                <a:gd name="connsiteX4" fmla="*/ 0 w 1200544"/>
                <a:gd name="connsiteY4" fmla="*/ 0 h 106726"/>
                <a:gd name="connsiteX0-1" fmla="*/ 0 w 1200544"/>
                <a:gd name="connsiteY0-2" fmla="*/ 0 h 106726"/>
                <a:gd name="connsiteX1-3" fmla="*/ 1200544 w 1200544"/>
                <a:gd name="connsiteY1-4" fmla="*/ 0 h 106726"/>
                <a:gd name="connsiteX2-5" fmla="*/ 0 w 1200544"/>
                <a:gd name="connsiteY2-6" fmla="*/ 106726 h 106726"/>
                <a:gd name="connsiteX3-7" fmla="*/ 0 w 1200544"/>
                <a:gd name="connsiteY3-8" fmla="*/ 0 h 106726"/>
              </a:gdLst>
              <a:ahLst/>
              <a:cxnLst>
                <a:cxn ang="0">
                  <a:pos x="connsiteX0-1" y="connsiteY0-2"/>
                </a:cxn>
                <a:cxn ang="0">
                  <a:pos x="connsiteX1-3" y="connsiteY1-4"/>
                </a:cxn>
                <a:cxn ang="0">
                  <a:pos x="connsiteX2-5" y="connsiteY2-6"/>
                </a:cxn>
                <a:cxn ang="0">
                  <a:pos x="connsiteX3-7" y="connsiteY3-8"/>
                </a:cxn>
              </a:cxnLst>
              <a:rect l="l" t="t" r="r" b="b"/>
              <a:pathLst>
                <a:path w="1200544" h="106726">
                  <a:moveTo>
                    <a:pt x="0" y="0"/>
                  </a:moveTo>
                  <a:lnTo>
                    <a:pt x="1200544" y="0"/>
                  </a:lnTo>
                  <a:lnTo>
                    <a:pt x="0" y="106726"/>
                  </a:lnTo>
                  <a:lnTo>
                    <a:pt x="0" y="0"/>
                  </a:lnTo>
                  <a:close/>
                </a:path>
              </a:pathLst>
            </a:custGeom>
            <a:grp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Arial" panose="020B0604020202020204"/>
                <a:ea typeface="+mn-ea"/>
                <a:cs typeface="+mn-cs"/>
              </a:endParaRPr>
            </a:p>
          </p:txBody>
        </p:sp>
      </p:grpSp>
      <p:sp>
        <p:nvSpPr>
          <p:cNvPr id="54" name="Rectangle 53"/>
          <p:cNvSpPr/>
          <p:nvPr userDrawn="1"/>
        </p:nvSpPr>
        <p:spPr bwMode="black">
          <a:xfrm>
            <a:off x="548783" y="4557713"/>
            <a:ext cx="1097969"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63" name="Straight Connector 62"/>
          <p:cNvCxnSpPr/>
          <p:nvPr userDrawn="1"/>
        </p:nvCxnSpPr>
        <p:spPr>
          <a:xfrm>
            <a:off x="548783" y="4664439"/>
            <a:ext cx="1042180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Slide - With Background &amp; Shelf">
    <p:spTree>
      <p:nvGrpSpPr>
        <p:cNvPr id="1" name=""/>
        <p:cNvGrpSpPr/>
        <p:nvPr/>
      </p:nvGrpSpPr>
      <p:grpSpPr>
        <a:xfrm>
          <a:off x="0" y="0"/>
          <a:ext cx="0" cy="0"/>
          <a:chOff x="0" y="0"/>
          <a:chExt cx="0" cy="0"/>
        </a:xfrm>
      </p:grpSpPr>
      <p:sp>
        <p:nvSpPr>
          <p:cNvPr id="12" name="Rectangle 11"/>
          <p:cNvSpPr/>
          <p:nvPr userDrawn="1"/>
        </p:nvSpPr>
        <p:spPr>
          <a:xfrm>
            <a:off x="1"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Chart Placeholder 2"/>
          <p:cNvSpPr>
            <a:spLocks noGrp="1"/>
          </p:cNvSpPr>
          <p:nvPr>
            <p:ph type="chart" sz="quarter" idx="10" hasCustomPrompt="1"/>
          </p:nvPr>
        </p:nvSpPr>
        <p:spPr bwMode="gray">
          <a:xfrm>
            <a:off x="548783" y="1179576"/>
            <a:ext cx="11076269" cy="5209682"/>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dirty="0"/>
              <a:t>Click icon to create chart</a:t>
            </a:r>
            <a:endParaRPr lang="en-US" dirty="0"/>
          </a:p>
        </p:txBody>
      </p:sp>
      <p:sp>
        <p:nvSpPr>
          <p:cNvPr id="15" name="Footer Placeholder 14"/>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1"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7" name="Rectangle 6"/>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Blank Slide - No Backgroun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7" name="Rectangle 6"/>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 With Backgroun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Closing Slid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93590" cy="6857107"/>
          </a:xfrm>
          <a:prstGeom prst="rect">
            <a:avLst/>
          </a:prstGeom>
        </p:spPr>
      </p:pic>
      <p:grpSp>
        <p:nvGrpSpPr>
          <p:cNvPr id="4" name="Group 3"/>
          <p:cNvGrpSpPr/>
          <p:nvPr userDrawn="1"/>
        </p:nvGrpSpPr>
        <p:grpSpPr bwMode="gray">
          <a:xfrm>
            <a:off x="1828647" y="1519963"/>
            <a:ext cx="8537884" cy="4341742"/>
            <a:chOff x="1828170" y="1258957"/>
            <a:chExt cx="8535661" cy="4341742"/>
          </a:xfrm>
          <a:solidFill>
            <a:schemeClr val="bg1">
              <a:lumMod val="85000"/>
            </a:schemeClr>
          </a:solidFill>
        </p:grpSpPr>
        <p:sp>
          <p:nvSpPr>
            <p:cNvPr id="5" name="Freeform 9"/>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2400"/>
            </a:p>
          </p:txBody>
        </p:sp>
        <p:sp>
          <p:nvSpPr>
            <p:cNvPr id="8" name="Rounded Rectangle 7"/>
            <p:cNvSpPr/>
            <p:nvPr userDrawn="1"/>
          </p:nvSpPr>
          <p:spPr bwMode="gray">
            <a:xfrm>
              <a:off x="1828170" y="1258957"/>
              <a:ext cx="8535661" cy="3893151"/>
            </a:xfrm>
            <a:prstGeom prst="roundRect">
              <a:avLst>
                <a:gd name="adj" fmla="val 54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2400"/>
            </a:p>
          </p:txBody>
        </p:sp>
      </p:grpSp>
      <p:sp>
        <p:nvSpPr>
          <p:cNvPr id="2" name="Rectangle 1"/>
          <p:cNvSpPr/>
          <p:nvPr userDrawn="1"/>
        </p:nvSpPr>
        <p:spPr>
          <a:xfrm>
            <a:off x="1" y="893"/>
            <a:ext cx="12192000"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9" name="Group 8"/>
          <p:cNvGrpSpPr/>
          <p:nvPr userDrawn="1"/>
        </p:nvGrpSpPr>
        <p:grpSpPr bwMode="gray">
          <a:xfrm>
            <a:off x="5854958" y="1260545"/>
            <a:ext cx="485260" cy="485134"/>
            <a:chOff x="5853433" y="734066"/>
            <a:chExt cx="485134" cy="485134"/>
          </a:xfrm>
        </p:grpSpPr>
        <p:sp>
          <p:nvSpPr>
            <p:cNvPr id="10" name="Oval 9"/>
            <p:cNvSpPr/>
            <p:nvPr userDrawn="1"/>
          </p:nvSpPr>
          <p:spPr bwMode="gray">
            <a:xfrm>
              <a:off x="5886450" y="767634"/>
              <a:ext cx="419098" cy="4190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sp>
          <p:nvSpPr>
            <p:cNvPr id="11"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lstStyle/>
            <a:p>
              <a:endParaRPr lang="en-US" sz="2400"/>
            </a:p>
          </p:txBody>
        </p:sp>
      </p:grpSp>
      <p:cxnSp>
        <p:nvCxnSpPr>
          <p:cNvPr id="12" name="Straight Connector 11"/>
          <p:cNvCxnSpPr/>
          <p:nvPr userDrawn="1"/>
        </p:nvCxnSpPr>
        <p:spPr>
          <a:xfrm>
            <a:off x="2796577" y="4437853"/>
            <a:ext cx="660202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userDrawn="1"/>
        </p:nvGrpSpPr>
        <p:grpSpPr>
          <a:xfrm>
            <a:off x="3620855" y="4738254"/>
            <a:ext cx="4953467" cy="283924"/>
            <a:chOff x="587076" y="4891945"/>
            <a:chExt cx="6379553" cy="365760"/>
          </a:xfrm>
        </p:grpSpPr>
        <p:pic>
          <p:nvPicPr>
            <p:cNvPr id="14" name="Picture 2" descr="C:\Users\kathyp\Documents\00_Brand-Resources\Multimode Elements\Multimode Icons\PNG\Multimode-Icon_HANG.png"/>
            <p:cNvPicPr>
              <a:picLocks noChangeAspect="1" noChangeArrowheads="1"/>
            </p:cNvPicPr>
            <p:nvPr userDrawn="1"/>
          </p:nvPicPr>
          <p:blipFill>
            <a:blip r:embed="rId3" cstate="screen"/>
            <a:srcRect/>
            <a:stretch>
              <a:fillRect/>
            </a:stretch>
          </p:blipFill>
          <p:spPr bwMode="auto">
            <a:xfrm>
              <a:off x="587076"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kathyp\Documents\00_Brand-Resources\Multimode Elements\Multimode Icons\PNG\Multimode-Icon_HOLD.png"/>
            <p:cNvPicPr>
              <a:picLocks noChangeAspect="1" noChangeArrowheads="1"/>
            </p:cNvPicPr>
            <p:nvPr userDrawn="1"/>
          </p:nvPicPr>
          <p:blipFill>
            <a:blip r:embed="rId4" cstate="screen"/>
            <a:srcRect/>
            <a:stretch>
              <a:fillRect/>
            </a:stretch>
          </p:blipFill>
          <p:spPr bwMode="auto">
            <a:xfrm>
              <a:off x="1300860"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kathyp\Documents\00_Brand-Resources\Multimode Elements\Multimode Icons\PNG\Multimode-Icon_LAPTOP.png"/>
            <p:cNvPicPr>
              <a:picLocks noChangeAspect="1" noChangeArrowheads="1"/>
            </p:cNvPicPr>
            <p:nvPr userDrawn="1"/>
          </p:nvPicPr>
          <p:blipFill>
            <a:blip r:embed="rId5" cstate="screen"/>
            <a:srcRect/>
            <a:stretch>
              <a:fillRect/>
            </a:stretch>
          </p:blipFill>
          <p:spPr bwMode="auto">
            <a:xfrm>
              <a:off x="1658247"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kathyp\Documents\00_Brand-Resources\Multimode Elements\Multimode Icons\PNG\Multimode-Icon_STAND.png"/>
            <p:cNvPicPr>
              <a:picLocks noChangeAspect="1" noChangeArrowheads="1"/>
            </p:cNvPicPr>
            <p:nvPr userDrawn="1"/>
          </p:nvPicPr>
          <p:blipFill>
            <a:blip r:embed="rId6" cstate="screen"/>
            <a:srcRect/>
            <a:stretch>
              <a:fillRect/>
            </a:stretch>
          </p:blipFill>
          <p:spPr bwMode="auto">
            <a:xfrm>
              <a:off x="2728428"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C:\Users\kathyp\Documents\00_Brand-Resources\Multimode Elements\Multimode Icons\PNG\Multimode-Icon_STAND-Tablet.png"/>
            <p:cNvPicPr>
              <a:picLocks noChangeAspect="1" noChangeArrowheads="1"/>
            </p:cNvPicPr>
            <p:nvPr userDrawn="1"/>
          </p:nvPicPr>
          <p:blipFill>
            <a:blip r:embed="rId7" cstate="screen"/>
            <a:srcRect/>
            <a:stretch>
              <a:fillRect/>
            </a:stretch>
          </p:blipFill>
          <p:spPr bwMode="auto">
            <a:xfrm>
              <a:off x="3442212"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descr="C:\Users\kathyp\Documents\00_Brand-Resources\Multimode Elements\Multimode Icons\PNG\Multimode-Icon_TABLE.png"/>
            <p:cNvPicPr>
              <a:picLocks noChangeAspect="1" noChangeArrowheads="1"/>
            </p:cNvPicPr>
            <p:nvPr userDrawn="1"/>
          </p:nvPicPr>
          <p:blipFill>
            <a:blip r:embed="rId8" cstate="screen"/>
            <a:srcRect/>
            <a:stretch>
              <a:fillRect/>
            </a:stretch>
          </p:blipFill>
          <p:spPr bwMode="auto">
            <a:xfrm>
              <a:off x="3799599"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C:\Users\kathyp\Documents\00_Brand-Resources\Multimode Elements\Multimode Icons\PNG\Multimode-Icon_TABLET.png"/>
            <p:cNvPicPr>
              <a:picLocks noChangeAspect="1" noChangeArrowheads="1"/>
            </p:cNvPicPr>
            <p:nvPr userDrawn="1"/>
          </p:nvPicPr>
          <p:blipFill>
            <a:blip r:embed="rId9" cstate="screen"/>
            <a:srcRect/>
            <a:stretch>
              <a:fillRect/>
            </a:stretch>
          </p:blipFill>
          <p:spPr bwMode="auto">
            <a:xfrm>
              <a:off x="4156986"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9" descr="C:\Users\kathyp\Documents\00_Brand-Resources\Multimode Elements\Multimode Icons\PNG\Multimode-Icon_TENT.png"/>
            <p:cNvPicPr>
              <a:picLocks noChangeAspect="1" noChangeArrowheads="1"/>
            </p:cNvPicPr>
            <p:nvPr userDrawn="1"/>
          </p:nvPicPr>
          <p:blipFill>
            <a:blip r:embed="rId10" cstate="screen"/>
            <a:srcRect/>
            <a:stretch>
              <a:fillRect/>
            </a:stretch>
          </p:blipFill>
          <p:spPr bwMode="auto">
            <a:xfrm>
              <a:off x="5583564"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C:\Users\kathyp\Documents\00_Brand-Resources\Multimode Elements\Multimode Icons\PNG\Multimode-Icon_TILT.png"/>
            <p:cNvPicPr>
              <a:picLocks noChangeAspect="1" noChangeArrowheads="1"/>
            </p:cNvPicPr>
            <p:nvPr userDrawn="1"/>
          </p:nvPicPr>
          <p:blipFill>
            <a:blip r:embed="rId11" cstate="screen"/>
            <a:srcRect/>
            <a:stretch>
              <a:fillRect/>
            </a:stretch>
          </p:blipFill>
          <p:spPr bwMode="auto">
            <a:xfrm>
              <a:off x="6297348"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1" descr="C:\Users\kathyp\Documents\00_Brand-Resources\Multimode Elements\Multimode Icons\PNG\Multimode-Icon_TV.png"/>
            <p:cNvPicPr>
              <a:picLocks noChangeAspect="1" noChangeArrowheads="1"/>
            </p:cNvPicPr>
            <p:nvPr userDrawn="1"/>
          </p:nvPicPr>
          <p:blipFill>
            <a:blip r:embed="rId12" cstate="screen"/>
            <a:srcRect/>
            <a:stretch>
              <a:fillRect/>
            </a:stretch>
          </p:blipFill>
          <p:spPr bwMode="auto">
            <a:xfrm>
              <a:off x="6654743" y="4917112"/>
              <a:ext cx="311886"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175"/>
            <p:cNvGrpSpPr/>
            <p:nvPr userDrawn="1"/>
          </p:nvGrpSpPr>
          <p:grpSpPr>
            <a:xfrm>
              <a:off x="2015634" y="4917112"/>
              <a:ext cx="310896" cy="310896"/>
              <a:chOff x="2024598" y="5468108"/>
              <a:chExt cx="310896" cy="310896"/>
            </a:xfrm>
          </p:grpSpPr>
          <p:sp>
            <p:nvSpPr>
              <p:cNvPr id="46" name="Oval 45"/>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7" name="Picture 46"/>
              <p:cNvPicPr>
                <a:picLocks noChangeAspect="1"/>
              </p:cNvPicPr>
              <p:nvPr userDrawn="1"/>
            </p:nvPicPr>
            <p:blipFill>
              <a:blip r:embed="rId13" cstate="screen"/>
              <a:stretch>
                <a:fillRect/>
              </a:stretch>
            </p:blipFill>
            <p:spPr>
              <a:xfrm>
                <a:off x="2118814" y="5509256"/>
                <a:ext cx="122464" cy="228600"/>
              </a:xfrm>
              <a:prstGeom prst="rect">
                <a:avLst/>
              </a:prstGeom>
            </p:spPr>
          </p:pic>
        </p:grpSp>
        <p:grpSp>
          <p:nvGrpSpPr>
            <p:cNvPr id="25" name="Group 178"/>
            <p:cNvGrpSpPr/>
            <p:nvPr userDrawn="1"/>
          </p:nvGrpSpPr>
          <p:grpSpPr>
            <a:xfrm>
              <a:off x="3085815" y="4917112"/>
              <a:ext cx="310896" cy="310896"/>
              <a:chOff x="3094779" y="5468108"/>
              <a:chExt cx="310896" cy="310896"/>
            </a:xfrm>
          </p:grpSpPr>
          <p:sp>
            <p:nvSpPr>
              <p:cNvPr id="44" name="Oval 43"/>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5" name="Picture 9" descr="C:\Users\yhwang\Desktop\WW Design\Multimode Icons\twitter-01.png"/>
              <p:cNvPicPr>
                <a:picLocks noChangeAspect="1" noChangeArrowheads="1"/>
              </p:cNvPicPr>
              <p:nvPr userDrawn="1"/>
            </p:nvPicPr>
            <p:blipFill>
              <a:blip r:embed="rId14" cstate="screen"/>
              <a:srcRect/>
              <a:stretch>
                <a:fillRect/>
              </a:stretch>
            </p:blipFill>
            <p:spPr bwMode="auto">
              <a:xfrm>
                <a:off x="3094779" y="5468108"/>
                <a:ext cx="310896" cy="310896"/>
              </a:xfrm>
              <a:prstGeom prst="rect">
                <a:avLst/>
              </a:prstGeom>
              <a:noFill/>
            </p:spPr>
          </p:pic>
        </p:grpSp>
        <p:grpSp>
          <p:nvGrpSpPr>
            <p:cNvPr id="26" name="Group 181"/>
            <p:cNvGrpSpPr/>
            <p:nvPr userDrawn="1"/>
          </p:nvGrpSpPr>
          <p:grpSpPr>
            <a:xfrm>
              <a:off x="944463" y="4917112"/>
              <a:ext cx="310896" cy="310896"/>
              <a:chOff x="953427" y="5468108"/>
              <a:chExt cx="310896" cy="310896"/>
            </a:xfrm>
          </p:grpSpPr>
          <p:sp>
            <p:nvSpPr>
              <p:cNvPr id="42" name="Oval 41"/>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3" name="Picture 5" descr="C:\Users\yhwang\Desktop\WW Design\Multimode Icons\globe-01.png"/>
              <p:cNvPicPr>
                <a:picLocks noChangeAspect="1" noChangeArrowheads="1"/>
              </p:cNvPicPr>
              <p:nvPr userDrawn="1"/>
            </p:nvPicPr>
            <p:blipFill>
              <a:blip r:embed="rId15" cstate="screen"/>
              <a:srcRect/>
              <a:stretch>
                <a:fillRect/>
              </a:stretch>
            </p:blipFill>
            <p:spPr bwMode="auto">
              <a:xfrm>
                <a:off x="980859" y="5495540"/>
                <a:ext cx="256032" cy="256032"/>
              </a:xfrm>
              <a:prstGeom prst="rect">
                <a:avLst/>
              </a:prstGeom>
              <a:noFill/>
            </p:spPr>
          </p:pic>
        </p:grpSp>
        <p:grpSp>
          <p:nvGrpSpPr>
            <p:cNvPr id="27" name="Group 255"/>
            <p:cNvGrpSpPr/>
            <p:nvPr userDrawn="1"/>
          </p:nvGrpSpPr>
          <p:grpSpPr>
            <a:xfrm>
              <a:off x="2346864" y="4891945"/>
              <a:ext cx="365760" cy="365760"/>
              <a:chOff x="2355828" y="5442941"/>
              <a:chExt cx="365760" cy="365760"/>
            </a:xfrm>
          </p:grpSpPr>
          <p:sp>
            <p:nvSpPr>
              <p:cNvPr id="40" name="Oval 39"/>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41" name="Picture 2" descr="C:\Users\yhwang\Desktop\WW Design\Multimode Icons\chain-01.png"/>
              <p:cNvPicPr>
                <a:picLocks noChangeAspect="1" noChangeArrowheads="1"/>
              </p:cNvPicPr>
              <p:nvPr userDrawn="1"/>
            </p:nvPicPr>
            <p:blipFill>
              <a:blip r:embed="rId16" cstate="screen"/>
              <a:srcRect/>
              <a:stretch>
                <a:fillRect/>
              </a:stretch>
            </p:blipFill>
            <p:spPr bwMode="auto">
              <a:xfrm>
                <a:off x="2355828" y="5442941"/>
                <a:ext cx="365760" cy="365760"/>
              </a:xfrm>
              <a:prstGeom prst="rect">
                <a:avLst/>
              </a:prstGeom>
              <a:noFill/>
            </p:spPr>
          </p:pic>
        </p:grpSp>
        <p:grpSp>
          <p:nvGrpSpPr>
            <p:cNvPr id="28" name="Group 258"/>
            <p:cNvGrpSpPr/>
            <p:nvPr userDrawn="1"/>
          </p:nvGrpSpPr>
          <p:grpSpPr>
            <a:xfrm>
              <a:off x="5227167" y="4917112"/>
              <a:ext cx="310896" cy="310896"/>
              <a:chOff x="5236131" y="5468108"/>
              <a:chExt cx="310896" cy="310896"/>
            </a:xfrm>
          </p:grpSpPr>
          <p:sp>
            <p:nvSpPr>
              <p:cNvPr id="38" name="Oval 37"/>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9" name="Picture 38" descr="C:\Users\yhwang\Desktop\WW Design\Multimode Icons\facebook-01.png"/>
              <p:cNvPicPr>
                <a:picLocks noChangeAspect="1" noChangeArrowheads="1"/>
              </p:cNvPicPr>
              <p:nvPr userDrawn="1"/>
            </p:nvPicPr>
            <p:blipFill>
              <a:blip r:embed="rId17" cstate="screen"/>
              <a:srcRect/>
              <a:stretch>
                <a:fillRect/>
              </a:stretch>
            </p:blipFill>
            <p:spPr bwMode="auto">
              <a:xfrm>
                <a:off x="5236131" y="5468108"/>
                <a:ext cx="310896" cy="310896"/>
              </a:xfrm>
              <a:prstGeom prst="rect">
                <a:avLst/>
              </a:prstGeom>
              <a:noFill/>
            </p:spPr>
          </p:pic>
        </p:grpSp>
        <p:grpSp>
          <p:nvGrpSpPr>
            <p:cNvPr id="29" name="Group 261"/>
            <p:cNvGrpSpPr/>
            <p:nvPr userDrawn="1"/>
          </p:nvGrpSpPr>
          <p:grpSpPr>
            <a:xfrm>
              <a:off x="4514373" y="4917112"/>
              <a:ext cx="310896" cy="310896"/>
              <a:chOff x="4523337" y="5468108"/>
              <a:chExt cx="310896" cy="310896"/>
            </a:xfrm>
          </p:grpSpPr>
          <p:sp>
            <p:nvSpPr>
              <p:cNvPr id="36" name="Oval 35"/>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7" name="Picture 7" descr="C:\Users\yhwang\Desktop\WW Design\Multimode Icons\server-01.png"/>
              <p:cNvPicPr>
                <a:picLocks noChangeAspect="1" noChangeArrowheads="1"/>
              </p:cNvPicPr>
              <p:nvPr userDrawn="1"/>
            </p:nvPicPr>
            <p:blipFill>
              <a:blip r:embed="rId18" cstate="screen"/>
              <a:srcRect/>
              <a:stretch>
                <a:fillRect/>
              </a:stretch>
            </p:blipFill>
            <p:spPr bwMode="auto">
              <a:xfrm>
                <a:off x="4523337" y="5468108"/>
                <a:ext cx="310896" cy="310896"/>
              </a:xfrm>
              <a:prstGeom prst="rect">
                <a:avLst/>
              </a:prstGeom>
              <a:noFill/>
            </p:spPr>
          </p:pic>
        </p:grpSp>
        <p:grpSp>
          <p:nvGrpSpPr>
            <p:cNvPr id="30" name="Group 264"/>
            <p:cNvGrpSpPr/>
            <p:nvPr userDrawn="1"/>
          </p:nvGrpSpPr>
          <p:grpSpPr>
            <a:xfrm>
              <a:off x="4870770" y="4917112"/>
              <a:ext cx="310896" cy="310896"/>
              <a:chOff x="4879734" y="5468108"/>
              <a:chExt cx="310896" cy="310896"/>
            </a:xfrm>
          </p:grpSpPr>
          <p:sp>
            <p:nvSpPr>
              <p:cNvPr id="34" name="Oval 33"/>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5" name="Picture 6" descr="C:\Users\yhwang\Desktop\WW Design\Multimode Icons\network-01.png"/>
              <p:cNvPicPr>
                <a:picLocks noChangeAspect="1" noChangeArrowheads="1"/>
              </p:cNvPicPr>
              <p:nvPr userDrawn="1"/>
            </p:nvPicPr>
            <p:blipFill>
              <a:blip r:embed="rId19" cstate="screen"/>
              <a:srcRect/>
              <a:stretch>
                <a:fillRect/>
              </a:stretch>
            </p:blipFill>
            <p:spPr bwMode="auto">
              <a:xfrm>
                <a:off x="4879734" y="5468108"/>
                <a:ext cx="310896" cy="310896"/>
              </a:xfrm>
              <a:prstGeom prst="rect">
                <a:avLst/>
              </a:prstGeom>
              <a:noFill/>
            </p:spPr>
          </p:pic>
        </p:grpSp>
        <p:grpSp>
          <p:nvGrpSpPr>
            <p:cNvPr id="31" name="Group 267"/>
            <p:cNvGrpSpPr/>
            <p:nvPr userDrawn="1"/>
          </p:nvGrpSpPr>
          <p:grpSpPr>
            <a:xfrm>
              <a:off x="5940951" y="4917112"/>
              <a:ext cx="310896" cy="310896"/>
              <a:chOff x="5949915" y="5468108"/>
              <a:chExt cx="310896" cy="310896"/>
            </a:xfrm>
          </p:grpSpPr>
          <p:sp>
            <p:nvSpPr>
              <p:cNvPr id="32" name="Oval 31"/>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pic>
            <p:nvPicPr>
              <p:cNvPr id="33" name="Picture 8" descr="C:\Users\yhwang\Desktop\WW Design\Multimode Icons\think_light-01.png"/>
              <p:cNvPicPr>
                <a:picLocks noChangeAspect="1" noChangeArrowheads="1"/>
              </p:cNvPicPr>
              <p:nvPr userDrawn="1"/>
            </p:nvPicPr>
            <p:blipFill>
              <a:blip r:embed="rId20" cstate="screen"/>
              <a:srcRect/>
              <a:stretch>
                <a:fillRect/>
              </a:stretch>
            </p:blipFill>
            <p:spPr bwMode="auto">
              <a:xfrm>
                <a:off x="5949915" y="5468108"/>
                <a:ext cx="310896" cy="310896"/>
              </a:xfrm>
              <a:prstGeom prst="rect">
                <a:avLst/>
              </a:prstGeom>
              <a:noFill/>
            </p:spPr>
          </p:pic>
        </p:grpSp>
      </p:grpSp>
      <p:pic>
        <p:nvPicPr>
          <p:cNvPr id="48" name="Picture 47"/>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2610867" y="2009776"/>
            <a:ext cx="6973443" cy="2231536"/>
          </a:xfrm>
          <a:prstGeom prst="rect">
            <a:avLst/>
          </a:prstGeom>
        </p:spPr>
      </p:pic>
      <p:pic>
        <p:nvPicPr>
          <p:cNvPr id="51" name="Picture 50"/>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rot="16200000">
            <a:off x="10586744" y="3056007"/>
            <a:ext cx="2412866" cy="803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0" name="Rectangle 59"/>
          <p:cNvSpPr/>
          <p:nvPr userDrawn="1"/>
        </p:nvSpPr>
        <p:spPr>
          <a:xfrm>
            <a:off x="0" y="1"/>
            <a:ext cx="12191998" cy="6857107"/>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1" name="Picture 60" descr="title-back.jpg"/>
          <p:cNvPicPr>
            <a:picLocks noChangeAspect="1"/>
          </p:cNvPicPr>
          <p:nvPr userDrawn="1"/>
        </p:nvPicPr>
        <p:blipFill>
          <a:blip r:embed="rId2" cstate="email"/>
          <a:stretch>
            <a:fillRect/>
          </a:stretch>
        </p:blipFill>
        <p:spPr>
          <a:xfrm>
            <a:off x="0" y="894"/>
            <a:ext cx="12191999" cy="6856213"/>
          </a:xfrm>
          <a:prstGeom prst="rect">
            <a:avLst/>
          </a:prstGeom>
        </p:spPr>
      </p:pic>
      <p:sp>
        <p:nvSpPr>
          <p:cNvPr id="51" name="Freeform 50"/>
          <p:cNvSpPr/>
          <p:nvPr userDrawn="1"/>
        </p:nvSpPr>
        <p:spPr>
          <a:xfrm rot="-1260000">
            <a:off x="-937713" y="1197704"/>
            <a:ext cx="13627623" cy="2723194"/>
          </a:xfrm>
          <a:custGeom>
            <a:avLst/>
            <a:gdLst>
              <a:gd name="connsiteX0" fmla="*/ 0 w 12200027"/>
              <a:gd name="connsiteY0" fmla="*/ 0 h 2717800"/>
              <a:gd name="connsiteX1" fmla="*/ 12200027 w 12200027"/>
              <a:gd name="connsiteY1" fmla="*/ 0 h 2717800"/>
              <a:gd name="connsiteX2" fmla="*/ 12200027 w 12200027"/>
              <a:gd name="connsiteY2" fmla="*/ 2717800 h 2717800"/>
              <a:gd name="connsiteX3" fmla="*/ 0 w 12200027"/>
              <a:gd name="connsiteY3" fmla="*/ 2717800 h 2717800"/>
              <a:gd name="connsiteX4" fmla="*/ 0 w 12200027"/>
              <a:gd name="connsiteY4" fmla="*/ 0 h 2717800"/>
              <a:gd name="connsiteX0-1" fmla="*/ 167130 w 12200027"/>
              <a:gd name="connsiteY0-2" fmla="*/ 23345 h 2717800"/>
              <a:gd name="connsiteX1-3" fmla="*/ 12200027 w 12200027"/>
              <a:gd name="connsiteY1-4" fmla="*/ 0 h 2717800"/>
              <a:gd name="connsiteX2-5" fmla="*/ 12200027 w 12200027"/>
              <a:gd name="connsiteY2-6" fmla="*/ 2717800 h 2717800"/>
              <a:gd name="connsiteX3-7" fmla="*/ 0 w 12200027"/>
              <a:gd name="connsiteY3-8" fmla="*/ 2717800 h 2717800"/>
              <a:gd name="connsiteX4-9" fmla="*/ 167130 w 12200027"/>
              <a:gd name="connsiteY4-10" fmla="*/ 23345 h 2717800"/>
              <a:gd name="connsiteX0-11" fmla="*/ 1025170 w 13058067"/>
              <a:gd name="connsiteY0-12" fmla="*/ 23345 h 2717800"/>
              <a:gd name="connsiteX1-13" fmla="*/ 13058067 w 13058067"/>
              <a:gd name="connsiteY1-14" fmla="*/ 0 h 2717800"/>
              <a:gd name="connsiteX2-15" fmla="*/ 13058067 w 13058067"/>
              <a:gd name="connsiteY2-16" fmla="*/ 2717800 h 2717800"/>
              <a:gd name="connsiteX3-17" fmla="*/ 0 w 13058067"/>
              <a:gd name="connsiteY3-18" fmla="*/ 2694004 h 2717800"/>
              <a:gd name="connsiteX4-19" fmla="*/ 1025170 w 13058067"/>
              <a:gd name="connsiteY4-20" fmla="*/ 23345 h 2717800"/>
              <a:gd name="connsiteX0-21" fmla="*/ 1025170 w 13058067"/>
              <a:gd name="connsiteY0-22" fmla="*/ 0 h 2694455"/>
              <a:gd name="connsiteX1-23" fmla="*/ 12001451 w 13058067"/>
              <a:gd name="connsiteY1-24" fmla="*/ 992749 h 2694455"/>
              <a:gd name="connsiteX2-25" fmla="*/ 13058067 w 13058067"/>
              <a:gd name="connsiteY2-26" fmla="*/ 2694455 h 2694455"/>
              <a:gd name="connsiteX3-27" fmla="*/ 0 w 13058067"/>
              <a:gd name="connsiteY3-28" fmla="*/ 2670659 h 2694455"/>
              <a:gd name="connsiteX4-29" fmla="*/ 1025170 w 13058067"/>
              <a:gd name="connsiteY4-30" fmla="*/ 0 h 2694455"/>
              <a:gd name="connsiteX0-31" fmla="*/ 1025170 w 13058067"/>
              <a:gd name="connsiteY0-32" fmla="*/ 44589 h 2739044"/>
              <a:gd name="connsiteX1-33" fmla="*/ 10185052 w 13058067"/>
              <a:gd name="connsiteY1-34" fmla="*/ 0 h 2739044"/>
              <a:gd name="connsiteX2-35" fmla="*/ 13058067 w 13058067"/>
              <a:gd name="connsiteY2-36" fmla="*/ 2739044 h 2739044"/>
              <a:gd name="connsiteX3-37" fmla="*/ 0 w 13058067"/>
              <a:gd name="connsiteY3-38" fmla="*/ 2715248 h 2739044"/>
              <a:gd name="connsiteX4-39" fmla="*/ 1025170 w 13058067"/>
              <a:gd name="connsiteY4-40" fmla="*/ 44589 h 2739044"/>
              <a:gd name="connsiteX0-41" fmla="*/ 1025170 w 13058067"/>
              <a:gd name="connsiteY0-42" fmla="*/ 44589 h 2739044"/>
              <a:gd name="connsiteX1-43" fmla="*/ 10185052 w 13058067"/>
              <a:gd name="connsiteY1-44" fmla="*/ 0 h 2739044"/>
              <a:gd name="connsiteX2-45" fmla="*/ 11594561 w 13058067"/>
              <a:gd name="connsiteY2-46" fmla="*/ 1357272 h 2739044"/>
              <a:gd name="connsiteX3-47" fmla="*/ 13058067 w 13058067"/>
              <a:gd name="connsiteY3-48" fmla="*/ 2739044 h 2739044"/>
              <a:gd name="connsiteX4-49" fmla="*/ 0 w 13058067"/>
              <a:gd name="connsiteY4-50" fmla="*/ 2715248 h 2739044"/>
              <a:gd name="connsiteX5" fmla="*/ 1025170 w 13058067"/>
              <a:gd name="connsiteY5" fmla="*/ 44589 h 2739044"/>
              <a:gd name="connsiteX0-51" fmla="*/ 1025170 w 13595398"/>
              <a:gd name="connsiteY0-52" fmla="*/ 44589 h 2739044"/>
              <a:gd name="connsiteX1-53" fmla="*/ 10185052 w 13595398"/>
              <a:gd name="connsiteY1-54" fmla="*/ 0 h 2739044"/>
              <a:gd name="connsiteX2-55" fmla="*/ 13595398 w 13595398"/>
              <a:gd name="connsiteY2-56" fmla="*/ 1310066 h 2739044"/>
              <a:gd name="connsiteX3-57" fmla="*/ 13058067 w 13595398"/>
              <a:gd name="connsiteY3-58" fmla="*/ 2739044 h 2739044"/>
              <a:gd name="connsiteX4-59" fmla="*/ 0 w 13595398"/>
              <a:gd name="connsiteY4-60" fmla="*/ 2715248 h 2739044"/>
              <a:gd name="connsiteX5-61" fmla="*/ 1025170 w 13595398"/>
              <a:gd name="connsiteY5-62" fmla="*/ 44589 h 2739044"/>
              <a:gd name="connsiteX0-63" fmla="*/ 1025170 w 13595398"/>
              <a:gd name="connsiteY0-64" fmla="*/ 44589 h 2715248"/>
              <a:gd name="connsiteX1-65" fmla="*/ 10185052 w 13595398"/>
              <a:gd name="connsiteY1-66" fmla="*/ 0 h 2715248"/>
              <a:gd name="connsiteX2-67" fmla="*/ 13595398 w 13595398"/>
              <a:gd name="connsiteY2-68" fmla="*/ 1310066 h 2715248"/>
              <a:gd name="connsiteX3-69" fmla="*/ 13112020 w 13595398"/>
              <a:gd name="connsiteY3-70" fmla="*/ 2569307 h 2715248"/>
              <a:gd name="connsiteX4-71" fmla="*/ 0 w 13595398"/>
              <a:gd name="connsiteY4-72" fmla="*/ 2715248 h 2715248"/>
              <a:gd name="connsiteX5-73" fmla="*/ 1025170 w 13595398"/>
              <a:gd name="connsiteY5-74" fmla="*/ 44589 h 2715248"/>
              <a:gd name="connsiteX0-75" fmla="*/ 1025170 w 13595398"/>
              <a:gd name="connsiteY0-76" fmla="*/ 44589 h 2747154"/>
              <a:gd name="connsiteX1-77" fmla="*/ 10185052 w 13595398"/>
              <a:gd name="connsiteY1-78" fmla="*/ 0 h 2747154"/>
              <a:gd name="connsiteX2-79" fmla="*/ 13595398 w 13595398"/>
              <a:gd name="connsiteY2-80" fmla="*/ 1310066 h 2747154"/>
              <a:gd name="connsiteX3-81" fmla="*/ 13043751 w 13595398"/>
              <a:gd name="connsiteY3-82" fmla="*/ 2747154 h 2747154"/>
              <a:gd name="connsiteX4-83" fmla="*/ 0 w 13595398"/>
              <a:gd name="connsiteY4-84" fmla="*/ 2715248 h 2747154"/>
              <a:gd name="connsiteX5-85" fmla="*/ 1025170 w 13595398"/>
              <a:gd name="connsiteY5-86" fmla="*/ 44589 h 2747154"/>
              <a:gd name="connsiteX0-87" fmla="*/ 1025170 w 13595398"/>
              <a:gd name="connsiteY0-88" fmla="*/ 44589 h 2715248"/>
              <a:gd name="connsiteX1-89" fmla="*/ 10185052 w 13595398"/>
              <a:gd name="connsiteY1-90" fmla="*/ 0 h 2715248"/>
              <a:gd name="connsiteX2-91" fmla="*/ 13595398 w 13595398"/>
              <a:gd name="connsiteY2-92" fmla="*/ 1310066 h 2715248"/>
              <a:gd name="connsiteX3-93" fmla="*/ 13098366 w 13595398"/>
              <a:gd name="connsiteY3-94" fmla="*/ 2604877 h 2715248"/>
              <a:gd name="connsiteX4-95" fmla="*/ 0 w 13595398"/>
              <a:gd name="connsiteY4-96" fmla="*/ 2715248 h 2715248"/>
              <a:gd name="connsiteX5-97" fmla="*/ 1025170 w 13595398"/>
              <a:gd name="connsiteY5-98" fmla="*/ 44589 h 2715248"/>
              <a:gd name="connsiteX0-99" fmla="*/ 1025170 w 13595398"/>
              <a:gd name="connsiteY0-100" fmla="*/ 44589 h 2723442"/>
              <a:gd name="connsiteX1-101" fmla="*/ 10185052 w 13595398"/>
              <a:gd name="connsiteY1-102" fmla="*/ 0 h 2723442"/>
              <a:gd name="connsiteX2-103" fmla="*/ 13595398 w 13595398"/>
              <a:gd name="connsiteY2-104" fmla="*/ 1310066 h 2723442"/>
              <a:gd name="connsiteX3-105" fmla="*/ 13052853 w 13595398"/>
              <a:gd name="connsiteY3-106" fmla="*/ 2723442 h 2723442"/>
              <a:gd name="connsiteX4-107" fmla="*/ 0 w 13595398"/>
              <a:gd name="connsiteY4-108" fmla="*/ 2715248 h 2723442"/>
              <a:gd name="connsiteX5-109" fmla="*/ 1025170 w 13595398"/>
              <a:gd name="connsiteY5-110" fmla="*/ 44589 h 2723442"/>
              <a:gd name="connsiteX0-111" fmla="*/ 1025170 w 13595398"/>
              <a:gd name="connsiteY0-112" fmla="*/ 44341 h 2723194"/>
              <a:gd name="connsiteX1-113" fmla="*/ 10406499 w 13595398"/>
              <a:gd name="connsiteY1-114" fmla="*/ 0 h 2723194"/>
              <a:gd name="connsiteX2-115" fmla="*/ 13595398 w 13595398"/>
              <a:gd name="connsiteY2-116" fmla="*/ 1309818 h 2723194"/>
              <a:gd name="connsiteX3-117" fmla="*/ 13052853 w 13595398"/>
              <a:gd name="connsiteY3-118" fmla="*/ 2723194 h 2723194"/>
              <a:gd name="connsiteX4-119" fmla="*/ 0 w 13595398"/>
              <a:gd name="connsiteY4-120" fmla="*/ 2715000 h 2723194"/>
              <a:gd name="connsiteX5-121" fmla="*/ 1025170 w 13595398"/>
              <a:gd name="connsiteY5-122" fmla="*/ 44341 h 2723194"/>
              <a:gd name="connsiteX0-123" fmla="*/ 1025170 w 13624074"/>
              <a:gd name="connsiteY0-124" fmla="*/ 44341 h 2723194"/>
              <a:gd name="connsiteX1-125" fmla="*/ 10406499 w 13624074"/>
              <a:gd name="connsiteY1-126" fmla="*/ 0 h 2723194"/>
              <a:gd name="connsiteX2-127" fmla="*/ 13624074 w 13624074"/>
              <a:gd name="connsiteY2-128" fmla="*/ 1235111 h 2723194"/>
              <a:gd name="connsiteX3-129" fmla="*/ 13052853 w 13624074"/>
              <a:gd name="connsiteY3-130" fmla="*/ 2723194 h 2723194"/>
              <a:gd name="connsiteX4-131" fmla="*/ 0 w 13624074"/>
              <a:gd name="connsiteY4-132" fmla="*/ 2715000 h 2723194"/>
              <a:gd name="connsiteX5-133" fmla="*/ 1025170 w 13624074"/>
              <a:gd name="connsiteY5-134" fmla="*/ 44341 h 27231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61" y="connsiteY5-62"/>
              </a:cxn>
            </a:cxnLst>
            <a:rect l="l" t="t" r="r" b="b"/>
            <a:pathLst>
              <a:path w="13624074" h="2723194">
                <a:moveTo>
                  <a:pt x="1025170" y="44341"/>
                </a:moveTo>
                <a:lnTo>
                  <a:pt x="10406499" y="0"/>
                </a:lnTo>
                <a:lnTo>
                  <a:pt x="13624074" y="1235111"/>
                </a:lnTo>
                <a:lnTo>
                  <a:pt x="13052853" y="2723194"/>
                </a:lnTo>
                <a:lnTo>
                  <a:pt x="0" y="2715000"/>
                </a:lnTo>
                <a:lnTo>
                  <a:pt x="1025170" y="44341"/>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3" name="Freeform 52"/>
          <p:cNvSpPr/>
          <p:nvPr userDrawn="1"/>
        </p:nvSpPr>
        <p:spPr>
          <a:xfrm rot="-1260000">
            <a:off x="2659681" y="3340387"/>
            <a:ext cx="10002602" cy="770511"/>
          </a:xfrm>
          <a:custGeom>
            <a:avLst/>
            <a:gdLst>
              <a:gd name="connsiteX0" fmla="*/ 0 w 10017679"/>
              <a:gd name="connsiteY0" fmla="*/ 0 h 763723"/>
              <a:gd name="connsiteX1" fmla="*/ 10017679 w 10017679"/>
              <a:gd name="connsiteY1" fmla="*/ 0 h 763723"/>
              <a:gd name="connsiteX2" fmla="*/ 10017679 w 10017679"/>
              <a:gd name="connsiteY2" fmla="*/ 763723 h 763723"/>
              <a:gd name="connsiteX3" fmla="*/ 0 w 10017679"/>
              <a:gd name="connsiteY3" fmla="*/ 763723 h 763723"/>
              <a:gd name="connsiteX4" fmla="*/ 0 w 10017679"/>
              <a:gd name="connsiteY4" fmla="*/ 0 h 763723"/>
              <a:gd name="connsiteX0-1" fmla="*/ 0 w 10017679"/>
              <a:gd name="connsiteY0-2" fmla="*/ 0 h 763723"/>
              <a:gd name="connsiteX1-3" fmla="*/ 10017679 w 10017679"/>
              <a:gd name="connsiteY1-4" fmla="*/ 0 h 763723"/>
              <a:gd name="connsiteX2-5" fmla="*/ 9726277 w 10017679"/>
              <a:gd name="connsiteY2-6" fmla="*/ 706279 h 763723"/>
              <a:gd name="connsiteX3-7" fmla="*/ 0 w 10017679"/>
              <a:gd name="connsiteY3-8" fmla="*/ 763723 h 763723"/>
              <a:gd name="connsiteX4-9" fmla="*/ 0 w 10017679"/>
              <a:gd name="connsiteY4-10" fmla="*/ 0 h 763723"/>
              <a:gd name="connsiteX0-11" fmla="*/ 0 w 10017679"/>
              <a:gd name="connsiteY0-12" fmla="*/ 0 h 763723"/>
              <a:gd name="connsiteX1-13" fmla="*/ 10017679 w 10017679"/>
              <a:gd name="connsiteY1-14" fmla="*/ 0 h 763723"/>
              <a:gd name="connsiteX2-15" fmla="*/ 9708073 w 10017679"/>
              <a:gd name="connsiteY2-16" fmla="*/ 753704 h 763723"/>
              <a:gd name="connsiteX3-17" fmla="*/ 0 w 10017679"/>
              <a:gd name="connsiteY3-18" fmla="*/ 763723 h 763723"/>
              <a:gd name="connsiteX4-19" fmla="*/ 0 w 10017679"/>
              <a:gd name="connsiteY4-20" fmla="*/ 0 h 763723"/>
              <a:gd name="connsiteX0-21" fmla="*/ 0 w 9999997"/>
              <a:gd name="connsiteY0-22" fmla="*/ 6788 h 770511"/>
              <a:gd name="connsiteX1-23" fmla="*/ 9999997 w 9999997"/>
              <a:gd name="connsiteY1-24" fmla="*/ 0 h 770511"/>
              <a:gd name="connsiteX2-25" fmla="*/ 9708073 w 9999997"/>
              <a:gd name="connsiteY2-26" fmla="*/ 760492 h 770511"/>
              <a:gd name="connsiteX3-27" fmla="*/ 0 w 9999997"/>
              <a:gd name="connsiteY3-28" fmla="*/ 770511 h 770511"/>
              <a:gd name="connsiteX4-29" fmla="*/ 0 w 9999997"/>
              <a:gd name="connsiteY4-30" fmla="*/ 6788 h 77051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999997" h="770511">
                <a:moveTo>
                  <a:pt x="0" y="6788"/>
                </a:moveTo>
                <a:lnTo>
                  <a:pt x="9999997" y="0"/>
                </a:lnTo>
                <a:lnTo>
                  <a:pt x="9708073" y="760492"/>
                </a:lnTo>
                <a:lnTo>
                  <a:pt x="0" y="770511"/>
                </a:lnTo>
                <a:lnTo>
                  <a:pt x="0" y="6788"/>
                </a:lnTo>
                <a:close/>
              </a:path>
            </a:pathLst>
          </a:custGeom>
          <a:solidFill>
            <a:srgbClr val="4140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4" name="Picture 53" descr="LenovoLockup-POS-Color.png"/>
          <p:cNvPicPr>
            <a:picLocks noChangeAspect="1"/>
          </p:cNvPicPr>
          <p:nvPr userDrawn="1"/>
        </p:nvPicPr>
        <p:blipFill>
          <a:blip r:embed="rId3" cstate="email"/>
          <a:stretch>
            <a:fillRect/>
          </a:stretch>
        </p:blipFill>
        <p:spPr>
          <a:xfrm rot="-1260000">
            <a:off x="566101" y="715838"/>
            <a:ext cx="3246140" cy="1365846"/>
          </a:xfrm>
          <a:prstGeom prst="rect">
            <a:avLst/>
          </a:prstGeom>
        </p:spPr>
      </p:pic>
      <p:sp>
        <p:nvSpPr>
          <p:cNvPr id="55" name="Subtitle 2"/>
          <p:cNvSpPr>
            <a:spLocks noGrp="1"/>
          </p:cNvSpPr>
          <p:nvPr>
            <p:ph type="subTitle" idx="1" hasCustomPrompt="1"/>
          </p:nvPr>
        </p:nvSpPr>
        <p:spPr bwMode="gray">
          <a:xfrm rot="-1260000">
            <a:off x="2703319" y="3447161"/>
            <a:ext cx="9515694" cy="713913"/>
          </a:xfrm>
          <a:prstGeom prst="rect">
            <a:avLst/>
          </a:prstGeom>
        </p:spPr>
        <p:txBody>
          <a:bodyPr lIns="121899" tIns="60949" rIns="121899" bIns="60949" anchor="ctr" anchorCtr="0"/>
          <a:lstStyle>
            <a:lvl1pPr marL="0" indent="0" algn="l" defTabSz="1219200" rtl="0" eaLnBrk="1" latinLnBrk="0" hangingPunct="1">
              <a:lnSpc>
                <a:spcPct val="90000"/>
              </a:lnSpc>
              <a:spcBef>
                <a:spcPct val="0"/>
              </a:spcBef>
              <a:buNone/>
              <a:defRPr lang="en-US" sz="2800" b="0" kern="1200" cap="none" spc="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zh-CN" altLang="en-US" dirty="0"/>
              <a:t>单击此处编辑模板副标题样式</a:t>
            </a:r>
            <a:endParaRPr lang="en-US" dirty="0"/>
          </a:p>
        </p:txBody>
      </p:sp>
      <p:sp>
        <p:nvSpPr>
          <p:cNvPr id="56" name="Title 16"/>
          <p:cNvSpPr>
            <a:spLocks noGrp="1"/>
          </p:cNvSpPr>
          <p:nvPr>
            <p:ph type="title" hasCustomPrompt="1"/>
          </p:nvPr>
        </p:nvSpPr>
        <p:spPr bwMode="gray">
          <a:xfrm rot="-1260000">
            <a:off x="207022" y="1899201"/>
            <a:ext cx="9795424" cy="1972279"/>
          </a:xfrm>
          <a:prstGeom prst="rect">
            <a:avLst/>
          </a:prstGeom>
        </p:spPr>
        <p:txBody>
          <a:bodyPr lIns="121899" tIns="60949" rIns="121899" bIns="60949" anchor="ctr" anchorCtr="0"/>
          <a:lstStyle>
            <a:lvl1pPr marL="0" algn="l" defTabSz="1219200" rtl="0" eaLnBrk="1" latinLnBrk="0" hangingPunct="1">
              <a:lnSpc>
                <a:spcPts val="5800"/>
              </a:lnSpc>
              <a:spcBef>
                <a:spcPct val="0"/>
              </a:spcBef>
              <a:buNone/>
              <a:defRPr lang="en-US" sz="5600" b="0" kern="1200" cap="none" spc="0" baseline="0" dirty="0">
                <a:solidFill>
                  <a:schemeClr val="accent5"/>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t>单击此处编辑</a:t>
            </a:r>
            <a:endParaRPr lang="en-US" dirty="0"/>
          </a:p>
        </p:txBody>
      </p:sp>
      <p:pic>
        <p:nvPicPr>
          <p:cNvPr id="58" name="Picture 57" descr="Kickoff2013-POS-Color.png"/>
          <p:cNvPicPr>
            <a:picLocks noChangeAspect="1"/>
          </p:cNvPicPr>
          <p:nvPr userDrawn="1"/>
        </p:nvPicPr>
        <p:blipFill>
          <a:blip r:embed="rId4" cstate="email"/>
          <a:stretch>
            <a:fillRect/>
          </a:stretch>
        </p:blipFill>
        <p:spPr>
          <a:xfrm>
            <a:off x="8500745" y="4155123"/>
            <a:ext cx="3325652" cy="2489441"/>
          </a:xfrm>
          <a:prstGeom prst="rect">
            <a:avLst/>
          </a:prstGeom>
        </p:spPr>
      </p:pic>
      <p:sp>
        <p:nvSpPr>
          <p:cNvPr id="62" name="Footer Placeholder 61"/>
          <p:cNvSpPr>
            <a:spLocks noGrp="1"/>
          </p:cNvSpPr>
          <p:nvPr>
            <p:ph type="ftr" sz="quarter" idx="10"/>
          </p:nvPr>
        </p:nvSpPr>
        <p:spPr>
          <a:xfrm>
            <a:off x="548926" y="6397009"/>
            <a:ext cx="2414601" cy="307777"/>
          </a:xfrm>
        </p:spPr>
        <p:txBody>
          <a:bodyPr/>
          <a:lstStyle/>
          <a:p>
            <a:r>
              <a:rPr lang="en-US" sz="1000" cap="all">
                <a:solidFill>
                  <a:srgbClr val="939598"/>
                </a:solidFill>
                <a:cs typeface="Arial" panose="020B0604020202020204" pitchFamily="34" charset="0"/>
              </a:rPr>
              <a:t>2013 LENOVO INTERNAL. All rights reserved.</a:t>
            </a:r>
            <a:endParaRPr lang="en-US" sz="1000" cap="all" dirty="0">
              <a:solidFill>
                <a:srgbClr val="939598"/>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0F14B7D-3A80-4959-B65F-02EF4D62681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21884829-82E7-4DCB-9408-D938283FFEAD}"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838200" y="6356351"/>
            <a:ext cx="2743200" cy="365125"/>
          </a:xfrm>
          <a:prstGeom prst="rect">
            <a:avLst/>
          </a:prstGeom>
        </p:spPr>
        <p:txBody>
          <a:bodyPr/>
          <a:lstStyle>
            <a:lvl1pPr>
              <a:defRPr/>
            </a:lvl1pPr>
          </a:lstStyle>
          <a:p>
            <a:pPr>
              <a:defRPr/>
            </a:pPr>
            <a:fld id="{7272C8CB-400E-404C-ACED-5EDB5F9E876A}" type="datetimeFigureOut">
              <a:rPr lang="zh-CN" altLang="en-US"/>
            </a:fld>
            <a:endParaRPr lang="zh-CN" altLang="en-US"/>
          </a:p>
        </p:txBody>
      </p:sp>
      <p:sp>
        <p:nvSpPr>
          <p:cNvPr id="3" name="页脚占位符 4"/>
          <p:cNvSpPr>
            <a:spLocks noGrp="1"/>
          </p:cNvSpPr>
          <p:nvPr>
            <p:ph type="ftr" sz="quarter" idx="11"/>
          </p:nvPr>
        </p:nvSpPr>
        <p:spPr>
          <a:xfrm>
            <a:off x="548783" y="6458563"/>
            <a:ext cx="2413972" cy="184666"/>
          </a:xfrm>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a:xfrm>
            <a:off x="8610600" y="6356351"/>
            <a:ext cx="2743200" cy="365125"/>
          </a:xfrm>
          <a:prstGeom prst="rect">
            <a:avLst/>
          </a:prstGeom>
        </p:spPr>
        <p:txBody>
          <a:bodyPr/>
          <a:lstStyle>
            <a:lvl1pPr>
              <a:defRPr/>
            </a:lvl1pPr>
          </a:lstStyle>
          <a:p>
            <a:pPr>
              <a:defRPr/>
            </a:pPr>
            <a:fld id="{FBFB4B7F-7108-4E1D-BC72-7A5CDD46FDFA}"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 - RED">
    <p:bg>
      <p:bgPr>
        <a:solidFill>
          <a:schemeClr val="bg1"/>
        </a:solidFill>
        <a:effectLst/>
      </p:bgPr>
    </p:bg>
    <p:spTree>
      <p:nvGrpSpPr>
        <p:cNvPr id="1" name=""/>
        <p:cNvGrpSpPr/>
        <p:nvPr/>
      </p:nvGrpSpPr>
      <p:grpSpPr>
        <a:xfrm>
          <a:off x="0" y="0"/>
          <a:ext cx="0" cy="0"/>
          <a:chOff x="0" y="0"/>
          <a:chExt cx="0" cy="0"/>
        </a:xfrm>
      </p:grpSpPr>
      <p:sp>
        <p:nvSpPr>
          <p:cNvPr id="26" name="Rectangle 25"/>
          <p:cNvSpPr/>
          <p:nvPr userDrawn="1"/>
        </p:nvSpPr>
        <p:spPr>
          <a:xfrm>
            <a:off x="0"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endParaRPr>
          </a:p>
        </p:txBody>
      </p:sp>
      <p:sp>
        <p:nvSpPr>
          <p:cNvPr id="20" name="Footer Placeholder 19"/>
          <p:cNvSpPr>
            <a:spLocks noGrp="1"/>
          </p:cNvSpPr>
          <p:nvPr>
            <p:ph type="ftr" sz="quarter" idx="13"/>
          </p:nvPr>
        </p:nvSpPr>
        <p:spPr/>
        <p:txBody>
          <a:bodyPr/>
          <a:lstStyle/>
          <a:p>
            <a:r>
              <a:rPr lang="en-US" sz="1000" dirty="0" smtClean="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grpSp>
        <p:nvGrpSpPr>
          <p:cNvPr id="2" name="Group 7"/>
          <p:cNvGrpSpPr/>
          <p:nvPr userDrawn="1"/>
        </p:nvGrpSpPr>
        <p:grpSpPr bwMode="gray">
          <a:xfrm>
            <a:off x="1828649" y="993484"/>
            <a:ext cx="8537884" cy="4341742"/>
            <a:chOff x="1828170" y="1258957"/>
            <a:chExt cx="8535661" cy="4341742"/>
          </a:xfrm>
        </p:grpSpPr>
        <p:sp>
          <p:nvSpPr>
            <p:cNvPr id="9" name="Freeform 9"/>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800" dirty="0">
                <a:solidFill>
                  <a:srgbClr val="000000"/>
                </a:solidFill>
              </a:endParaRPr>
            </a:p>
          </p:txBody>
        </p:sp>
        <p:sp>
          <p:nvSpPr>
            <p:cNvPr id="10" name="Rounded Rectangle 9"/>
            <p:cNvSpPr/>
            <p:nvPr userDrawn="1"/>
          </p:nvSpPr>
          <p:spPr bwMode="gray">
            <a:xfrm>
              <a:off x="1828170" y="1258957"/>
              <a:ext cx="8535661" cy="3893151"/>
            </a:xfrm>
            <a:prstGeom prst="roundRect">
              <a:avLst>
                <a:gd name="adj" fmla="val 543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prstClr val="white"/>
                </a:solidFill>
              </a:endParaRPr>
            </a:p>
          </p:txBody>
        </p:sp>
      </p:grpSp>
      <p:sp>
        <p:nvSpPr>
          <p:cNvPr id="15" name="Text Placeholder 107"/>
          <p:cNvSpPr>
            <a:spLocks noGrp="1"/>
          </p:cNvSpPr>
          <p:nvPr>
            <p:ph type="body" sz="quarter" idx="18" hasCustomPrompt="1"/>
          </p:nvPr>
        </p:nvSpPr>
        <p:spPr bwMode="white">
          <a:xfrm>
            <a:off x="2043196" y="1276353"/>
            <a:ext cx="8108785" cy="3242641"/>
          </a:xfrm>
          <a:prstGeom prst="rect">
            <a:avLst/>
          </a:prstGeom>
        </p:spPr>
        <p:txBody>
          <a:bodyPr anchor="ctr">
            <a:normAutofit/>
          </a:bodyPr>
          <a:lstStyle>
            <a:lvl1pPr marL="0" indent="0" algn="ctr">
              <a:lnSpc>
                <a:spcPct val="100000"/>
              </a:lnSpc>
              <a:buNone/>
              <a:defRPr sz="3600">
                <a:solidFill>
                  <a:schemeClr val="bg1"/>
                </a:solidFill>
              </a:defRPr>
            </a:lvl1pPr>
            <a:lvl2pPr marL="341630" indent="0" algn="ctr">
              <a:buNone/>
              <a:defRPr>
                <a:solidFill>
                  <a:schemeClr val="bg1"/>
                </a:solidFill>
              </a:defRPr>
            </a:lvl2pPr>
            <a:lvl3pPr marL="679450" indent="0" algn="ctr">
              <a:buNone/>
              <a:defRPr>
                <a:solidFill>
                  <a:schemeClr val="bg1"/>
                </a:solidFill>
              </a:defRPr>
            </a:lvl3pPr>
            <a:lvl4pPr marL="966470" indent="0" algn="ctr">
              <a:buNone/>
              <a:defRPr>
                <a:solidFill>
                  <a:schemeClr val="bg1"/>
                </a:solidFill>
              </a:defRPr>
            </a:lvl4pPr>
            <a:lvl5pPr marL="1146175" indent="0" algn="ctr">
              <a:buNone/>
              <a:defRPr>
                <a:solidFill>
                  <a:schemeClr val="bg1"/>
                </a:solidFill>
              </a:defRPr>
            </a:lvl5pPr>
          </a:lstStyle>
          <a:p>
            <a:pPr lvl="0"/>
            <a:r>
              <a:rPr lang="en-US" dirty="0" smtClean="0"/>
              <a:t>Click to edit quote</a:t>
            </a:r>
            <a:endParaRPr lang="en-US" dirty="0"/>
          </a:p>
        </p:txBody>
      </p:sp>
      <p:pic>
        <p:nvPicPr>
          <p:cNvPr id="16" name="Pictur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7078" y="6013485"/>
            <a:ext cx="10061020" cy="681925"/>
          </a:xfrm>
          <a:prstGeom prst="rect">
            <a:avLst/>
          </a:prstGeom>
        </p:spPr>
      </p:pic>
      <p:sp>
        <p:nvSpPr>
          <p:cNvPr id="17" name="Text Placeholder 110"/>
          <p:cNvSpPr>
            <a:spLocks noGrp="1"/>
          </p:cNvSpPr>
          <p:nvPr>
            <p:ph type="body" sz="quarter" idx="19" hasCustomPrompt="1"/>
          </p:nvPr>
        </p:nvSpPr>
        <p:spPr>
          <a:xfrm>
            <a:off x="2043196" y="5555972"/>
            <a:ext cx="8108785" cy="876300"/>
          </a:xfrm>
          <a:prstGeom prst="rect">
            <a:avLst/>
          </a:prstGeom>
        </p:spPr>
        <p:txBody>
          <a:bodyPr/>
          <a:lstStyle>
            <a:lvl1pPr marL="0" indent="0" algn="ctr">
              <a:buNone/>
              <a:defRPr sz="2400" b="1">
                <a:solidFill>
                  <a:schemeClr val="tx1"/>
                </a:solidFill>
              </a:defRPr>
            </a:lvl1pPr>
            <a:lvl2pPr marL="341630" indent="0">
              <a:buNone/>
              <a:defRPr/>
            </a:lvl2pPr>
            <a:lvl3pPr marL="679450" indent="0">
              <a:buNone/>
              <a:defRPr/>
            </a:lvl3pPr>
            <a:lvl4pPr marL="966470" indent="0">
              <a:buNone/>
              <a:defRPr/>
            </a:lvl4pPr>
            <a:lvl5pPr marL="1146175" indent="0">
              <a:buNone/>
              <a:defRPr/>
            </a:lvl5pPr>
          </a:lstStyle>
          <a:p>
            <a:pPr lvl="0"/>
            <a:r>
              <a:rPr lang="en-US" dirty="0" smtClean="0"/>
              <a:t>Click to edit quote source</a:t>
            </a:r>
            <a:endParaRPr lang="en-US" dirty="0"/>
          </a:p>
        </p:txBody>
      </p:sp>
      <p:grpSp>
        <p:nvGrpSpPr>
          <p:cNvPr id="3" name="Group 17"/>
          <p:cNvGrpSpPr/>
          <p:nvPr userDrawn="1"/>
        </p:nvGrpSpPr>
        <p:grpSpPr>
          <a:xfrm>
            <a:off x="5802236" y="4633139"/>
            <a:ext cx="590704" cy="104775"/>
            <a:chOff x="5738813" y="4606631"/>
            <a:chExt cx="590550" cy="104775"/>
          </a:xfrm>
          <a:solidFill>
            <a:schemeClr val="accent3"/>
          </a:solidFill>
        </p:grpSpPr>
        <p:sp>
          <p:nvSpPr>
            <p:cNvPr id="19" name="Oval 18"/>
            <p:cNvSpPr/>
            <p:nvPr userDrawn="1"/>
          </p:nvSpPr>
          <p:spPr>
            <a:xfrm>
              <a:off x="5738813"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prstClr val="white"/>
                </a:solidFill>
              </a:endParaRPr>
            </a:p>
          </p:txBody>
        </p:sp>
        <p:sp>
          <p:nvSpPr>
            <p:cNvPr id="21" name="Oval 20"/>
            <p:cNvSpPr/>
            <p:nvPr userDrawn="1"/>
          </p:nvSpPr>
          <p:spPr>
            <a:xfrm>
              <a:off x="5981700"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prstClr val="white"/>
                </a:solidFill>
              </a:endParaRPr>
            </a:p>
          </p:txBody>
        </p:sp>
        <p:sp>
          <p:nvSpPr>
            <p:cNvPr id="22" name="Oval 21"/>
            <p:cNvSpPr/>
            <p:nvPr userDrawn="1"/>
          </p:nvSpPr>
          <p:spPr>
            <a:xfrm>
              <a:off x="6224588"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sz="1800" dirty="0">
                <a:solidFill>
                  <a:prstClr val="white"/>
                </a:solidFill>
              </a:endParaRPr>
            </a:p>
          </p:txBody>
        </p:sp>
      </p:grpSp>
      <p:grpSp>
        <p:nvGrpSpPr>
          <p:cNvPr id="4" name="Group 22"/>
          <p:cNvGrpSpPr/>
          <p:nvPr userDrawn="1"/>
        </p:nvGrpSpPr>
        <p:grpSpPr bwMode="gray">
          <a:xfrm>
            <a:off x="5854958" y="734066"/>
            <a:ext cx="485260" cy="485134"/>
            <a:chOff x="5853433" y="734066"/>
            <a:chExt cx="485134" cy="485134"/>
          </a:xfrm>
        </p:grpSpPr>
        <p:sp>
          <p:nvSpPr>
            <p:cNvPr id="24" name="Oval 23"/>
            <p:cNvSpPr/>
            <p:nvPr userDrawn="1"/>
          </p:nvSpPr>
          <p:spPr bwMode="gray">
            <a:xfrm>
              <a:off x="5886450" y="767634"/>
              <a:ext cx="419098" cy="4190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sz="1800" dirty="0">
                <a:solidFill>
                  <a:prstClr val="white"/>
                </a:solidFill>
              </a:endParaRPr>
            </a:p>
          </p:txBody>
        </p:sp>
        <p:sp>
          <p:nvSpPr>
            <p:cNvPr id="25"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lstStyle/>
            <a:p>
              <a:endParaRPr lang="en-US" sz="1800" dirty="0">
                <a:solidFill>
                  <a:srgbClr val="000000"/>
                </a:solidFill>
              </a:endParaRPr>
            </a:p>
          </p:txBody>
        </p:sp>
      </p:grpSp>
      <p:sp>
        <p:nvSpPr>
          <p:cNvPr id="29" name="Rectangle 28"/>
          <p:cNvSpPr/>
          <p:nvPr userDrawn="1"/>
        </p:nvSpPr>
        <p:spPr bwMode="gray">
          <a:xfrm>
            <a:off x="11751760" y="6395718"/>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prstClr val="white"/>
              </a:solidFill>
            </a:endParaRPr>
          </a:p>
        </p:txBody>
      </p:sp>
      <p:sp>
        <p:nvSpPr>
          <p:cNvPr id="30" name="TextBox slide number"/>
          <p:cNvSpPr txBox="1"/>
          <p:nvPr userDrawn="1"/>
        </p:nvSpPr>
        <p:spPr bwMode="white">
          <a:xfrm>
            <a:off x="11751762" y="6389262"/>
            <a:ext cx="450463"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z="1000" smtClean="0">
                <a:solidFill>
                  <a:prstClr val="white"/>
                </a:solidFill>
              </a:rPr>
            </a:fld>
            <a:endParaRPr lang="en-US" sz="1000" dirty="0" smtClean="0">
              <a:solidFill>
                <a:prstClr val="white"/>
              </a:solidFill>
            </a:endParaRPr>
          </a:p>
        </p:txBody>
      </p:sp>
      <p:pic>
        <p:nvPicPr>
          <p:cNvPr id="31" name="Picture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8102" y="5505385"/>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93590" cy="6857107"/>
          </a:xfrm>
          <a:prstGeom prst="rect">
            <a:avLst/>
          </a:prstGeom>
        </p:spPr>
      </p:pic>
      <p:sp>
        <p:nvSpPr>
          <p:cNvPr id="56" name="Title 16"/>
          <p:cNvSpPr>
            <a:spLocks noGrp="1"/>
          </p:cNvSpPr>
          <p:nvPr>
            <p:ph type="title" hasCustomPrompt="1"/>
          </p:nvPr>
        </p:nvSpPr>
        <p:spPr bwMode="gray">
          <a:xfrm>
            <a:off x="548783" y="2048256"/>
            <a:ext cx="8725648" cy="1581912"/>
          </a:xfrm>
          <a:prstGeom prst="rect">
            <a:avLst/>
          </a:prstGeom>
        </p:spPr>
        <p:txBody>
          <a:bodyPr lIns="0" tIns="60949" rIns="121899" bIns="60949" anchor="b" anchorCtr="0"/>
          <a:lstStyle>
            <a:lvl1pPr marL="0" algn="l" defTabSz="1219200" rtl="0" eaLnBrk="1" latinLnBrk="0" hangingPunct="1">
              <a:lnSpc>
                <a:spcPts val="5800"/>
              </a:lnSpc>
              <a:spcBef>
                <a:spcPct val="0"/>
              </a:spcBef>
              <a:buNone/>
              <a:defRPr lang="en-US" sz="6000" b="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text, two lines maximum</a:t>
            </a:r>
            <a:endParaRPr lang="en-US" dirty="0"/>
          </a:p>
        </p:txBody>
      </p:sp>
      <p:sp>
        <p:nvSpPr>
          <p:cNvPr id="62" name="Footer Placeholder 61"/>
          <p:cNvSpPr>
            <a:spLocks noGrp="1"/>
          </p:cNvSpPr>
          <p:nvPr>
            <p:ph type="ftr" sz="quarter" idx="10"/>
          </p:nvPr>
        </p:nvSpPr>
        <p:spPr>
          <a:xfrm>
            <a:off x="548783" y="6473952"/>
            <a:ext cx="3861806" cy="153888"/>
          </a:xfrm>
        </p:spPr>
        <p:txBody>
          <a:bodyPr lIns="0"/>
          <a:lstStyle>
            <a:lvl1pPr>
              <a:defRPr cap="none"/>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55" name="Subtitle 2"/>
          <p:cNvSpPr>
            <a:spLocks noGrp="1"/>
          </p:cNvSpPr>
          <p:nvPr>
            <p:ph type="subTitle" idx="1" hasCustomPrompt="1"/>
          </p:nvPr>
        </p:nvSpPr>
        <p:spPr bwMode="gray">
          <a:xfrm>
            <a:off x="548783" y="4059936"/>
            <a:ext cx="8716502" cy="457200"/>
          </a:xfrm>
          <a:prstGeom prst="rect">
            <a:avLst/>
          </a:prstGeom>
        </p:spPr>
        <p:txBody>
          <a:bodyPr lIns="0" tIns="0" rIns="0" bIns="0" anchor="b" anchorCtr="0"/>
          <a:lstStyle>
            <a:lvl1pPr marL="0" indent="0" algn="l" defTabSz="1219200" rtl="0" eaLnBrk="1" latinLnBrk="0" hangingPunct="1">
              <a:lnSpc>
                <a:spcPct val="90000"/>
              </a:lnSpc>
              <a:spcBef>
                <a:spcPct val="0"/>
              </a:spcBef>
              <a:buNone/>
              <a:defRPr lang="en-US" sz="2400" b="0" kern="1200" cap="none" spc="0" baseline="0" dirty="0">
                <a:solidFill>
                  <a:schemeClr val="tx1"/>
                </a:solidFill>
                <a:latin typeface="Arial" panose="020B0604020202020204" pitchFamily="34" charset="0"/>
                <a:ea typeface="+mn-ea"/>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dirty="0"/>
              <a:t>Click to edit subtitle placeholder</a:t>
            </a:r>
            <a:endParaRPr lang="en-US" dirty="0"/>
          </a:p>
        </p:txBody>
      </p:sp>
      <p:sp>
        <p:nvSpPr>
          <p:cNvPr id="5" name="Text Placeholder 4"/>
          <p:cNvSpPr>
            <a:spLocks noGrp="1"/>
          </p:cNvSpPr>
          <p:nvPr>
            <p:ph type="body" sz="quarter" idx="11"/>
          </p:nvPr>
        </p:nvSpPr>
        <p:spPr>
          <a:xfrm>
            <a:off x="548783" y="4800600"/>
            <a:ext cx="6411614" cy="512064"/>
          </a:xfrm>
          <a:prstGeom prst="rect">
            <a:avLst/>
          </a:prstGeom>
        </p:spPr>
        <p:txBody>
          <a:bodyPr lIns="0" tIns="0" rIns="0" bIns="0"/>
          <a:lstStyle>
            <a:lvl1pPr marL="0" indent="0">
              <a:buFontTx/>
              <a:buNone/>
              <a:defRPr sz="1600"/>
            </a:lvl1pPr>
          </a:lstStyle>
          <a:p>
            <a:pPr lvl="0"/>
            <a:r>
              <a:rPr lang="en-US" dirty="0"/>
              <a:t>Click to edit Master text styles</a:t>
            </a:r>
            <a:endParaRPr lang="en-US" dirty="0"/>
          </a:p>
          <a:p>
            <a:pPr lvl="0"/>
            <a:endParaRPr lang="en-US" dirty="0"/>
          </a:p>
        </p:txBody>
      </p:sp>
      <p:sp>
        <p:nvSpPr>
          <p:cNvPr id="20" name="Rectangle 19"/>
          <p:cNvSpPr/>
          <p:nvPr userDrawn="1"/>
        </p:nvSpPr>
        <p:spPr bwMode="black">
          <a:xfrm>
            <a:off x="548783" y="4557713"/>
            <a:ext cx="1097969"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1" name="Straight Connector 20"/>
          <p:cNvCxnSpPr/>
          <p:nvPr userDrawn="1"/>
        </p:nvCxnSpPr>
        <p:spPr>
          <a:xfrm>
            <a:off x="548783" y="4664439"/>
            <a:ext cx="1042180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3" name="Picture 2" descr="C:\Users\kathyp\Documents\00_Brand-Resources\Multimode Elements\Multimode Icons\PNG\Multimode-Icon_HA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619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kathyp\Documents\00_Brand-Resources\Multimode Elements\Multimode Icons\PNG\Multimode-Icon_HOLD.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1016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kathyp\Documents\00_Brand-Resources\Multimode Elements\Multimode Icons\PNG\Multimode-Icon_LAPTOP.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66764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C:\Users\kathyp\Documents\00_Brand-Resources\Multimode Elements\Multimode Icons\PNG\Multimode-Icon_STAND.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73810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Users\kathyp\Documents\00_Brand-Resources\Multimode Elements\Multimode Icons\PNG\Multimode-Icon_STAND-Table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45207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 descr="C:\Users\kathyp\Documents\00_Brand-Resources\Multimode Elements\Multimode Icons\PNG\Multimode-Icon_TABLE.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8095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Users\kathyp\Documents\00_Brand-Resources\Multimode Elements\Multimode Icons\PNG\Multimode-Icon_TABLET.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416703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C:\Users\kathyp\Documents\00_Brand-Resources\Multimode Elements\Multimode Icons\PNG\Multimode-Icon_TENT.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59398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kathyp\Documents\00_Brand-Resources\Multimode Elements\Multimode Icons\PNG\Multimode-Icon_TILT.pn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3079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C:\Users\kathyp\Documents\00_Brand-Resources\Multimode Elements\Multimode Icons\PNG\Multimode-Icon_TV.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665443" y="5468108"/>
            <a:ext cx="311967"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2025125" y="5468108"/>
            <a:ext cx="310977" cy="310896"/>
            <a:chOff x="2024598" y="5468108"/>
            <a:chExt cx="310896" cy="310896"/>
          </a:xfrm>
        </p:grpSpPr>
        <p:sp>
          <p:nvSpPr>
            <p:cNvPr id="34" name="Oval 33"/>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35" name="Picture 3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118814" y="5509256"/>
              <a:ext cx="122464" cy="228600"/>
            </a:xfrm>
            <a:prstGeom prst="rect">
              <a:avLst/>
            </a:prstGeom>
          </p:spPr>
        </p:pic>
      </p:grpSp>
      <p:grpSp>
        <p:nvGrpSpPr>
          <p:cNvPr id="36" name="Group 35"/>
          <p:cNvGrpSpPr/>
          <p:nvPr userDrawn="1"/>
        </p:nvGrpSpPr>
        <p:grpSpPr>
          <a:xfrm>
            <a:off x="3095585" y="5468108"/>
            <a:ext cx="310977" cy="310896"/>
            <a:chOff x="3094779" y="5468108"/>
            <a:chExt cx="310896" cy="310896"/>
          </a:xfrm>
        </p:grpSpPr>
        <p:sp>
          <p:nvSpPr>
            <p:cNvPr id="37" name="Oval 36"/>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38" name="Picture 9" descr="C:\Users\yhwang\Desktop\WW Design\Multimode Icons\twitter-01.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094779" y="5468108"/>
              <a:ext cx="310896" cy="310896"/>
            </a:xfrm>
            <a:prstGeom prst="rect">
              <a:avLst/>
            </a:prstGeom>
            <a:noFill/>
          </p:spPr>
        </p:pic>
      </p:grpSp>
      <p:grpSp>
        <p:nvGrpSpPr>
          <p:cNvPr id="39" name="Group 38"/>
          <p:cNvGrpSpPr/>
          <p:nvPr userDrawn="1"/>
        </p:nvGrpSpPr>
        <p:grpSpPr>
          <a:xfrm>
            <a:off x="953675" y="5468108"/>
            <a:ext cx="310977" cy="310896"/>
            <a:chOff x="953427" y="5468108"/>
            <a:chExt cx="310896" cy="310896"/>
          </a:xfrm>
        </p:grpSpPr>
        <p:sp>
          <p:nvSpPr>
            <p:cNvPr id="40" name="Oval 39"/>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41" name="Picture 5" descr="C:\Users\yhwang\Desktop\WW Design\Multimode Icons\globe-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80859" y="5495540"/>
              <a:ext cx="256032" cy="256032"/>
            </a:xfrm>
            <a:prstGeom prst="rect">
              <a:avLst/>
            </a:prstGeom>
            <a:noFill/>
          </p:spPr>
        </p:pic>
      </p:grpSp>
      <p:grpSp>
        <p:nvGrpSpPr>
          <p:cNvPr id="42" name="Group 41"/>
          <p:cNvGrpSpPr/>
          <p:nvPr userDrawn="1"/>
        </p:nvGrpSpPr>
        <p:grpSpPr>
          <a:xfrm>
            <a:off x="2356442" y="5442941"/>
            <a:ext cx="365855" cy="365760"/>
            <a:chOff x="2355828" y="5442941"/>
            <a:chExt cx="365760" cy="365760"/>
          </a:xfrm>
        </p:grpSpPr>
        <p:sp>
          <p:nvSpPr>
            <p:cNvPr id="43" name="Oval 42"/>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44" name="Picture 2" descr="C:\Users\yhwang\Desktop\WW Design\Multimode Icons\chain-01.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355828" y="5442941"/>
              <a:ext cx="365760" cy="365760"/>
            </a:xfrm>
            <a:prstGeom prst="rect">
              <a:avLst/>
            </a:prstGeom>
            <a:noFill/>
          </p:spPr>
        </p:pic>
      </p:grpSp>
      <p:grpSp>
        <p:nvGrpSpPr>
          <p:cNvPr id="45" name="Group 44"/>
          <p:cNvGrpSpPr/>
          <p:nvPr userDrawn="1"/>
        </p:nvGrpSpPr>
        <p:grpSpPr>
          <a:xfrm>
            <a:off x="5237495" y="5468108"/>
            <a:ext cx="310977" cy="310896"/>
            <a:chOff x="5236131" y="5468108"/>
            <a:chExt cx="310896" cy="310896"/>
          </a:xfrm>
        </p:grpSpPr>
        <p:sp>
          <p:nvSpPr>
            <p:cNvPr id="46" name="Oval 45"/>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47" name="Picture 46" descr="C:\Users\yhwang\Desktop\WW Design\Multimode Icons\facebook-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5236131" y="5468108"/>
              <a:ext cx="310896" cy="310896"/>
            </a:xfrm>
            <a:prstGeom prst="rect">
              <a:avLst/>
            </a:prstGeom>
            <a:noFill/>
          </p:spPr>
        </p:pic>
      </p:grpSp>
      <p:grpSp>
        <p:nvGrpSpPr>
          <p:cNvPr id="48" name="Group 47"/>
          <p:cNvGrpSpPr/>
          <p:nvPr userDrawn="1"/>
        </p:nvGrpSpPr>
        <p:grpSpPr>
          <a:xfrm>
            <a:off x="4524515" y="5468108"/>
            <a:ext cx="310977" cy="310896"/>
            <a:chOff x="4523337" y="5468108"/>
            <a:chExt cx="310896" cy="310896"/>
          </a:xfrm>
        </p:grpSpPr>
        <p:sp>
          <p:nvSpPr>
            <p:cNvPr id="49" name="Oval 48"/>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50" name="Picture 7" descr="C:\Users\yhwang\Desktop\WW Design\Multimode Icons\server-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4523337" y="5468108"/>
              <a:ext cx="310896" cy="310896"/>
            </a:xfrm>
            <a:prstGeom prst="rect">
              <a:avLst/>
            </a:prstGeom>
            <a:noFill/>
          </p:spPr>
        </p:pic>
      </p:grpSp>
      <p:grpSp>
        <p:nvGrpSpPr>
          <p:cNvPr id="52" name="Group 51"/>
          <p:cNvGrpSpPr/>
          <p:nvPr userDrawn="1"/>
        </p:nvGrpSpPr>
        <p:grpSpPr>
          <a:xfrm>
            <a:off x="4881005" y="5468108"/>
            <a:ext cx="310977" cy="310896"/>
            <a:chOff x="4879734" y="5468108"/>
            <a:chExt cx="310896" cy="310896"/>
          </a:xfrm>
        </p:grpSpPr>
        <p:sp>
          <p:nvSpPr>
            <p:cNvPr id="53" name="Oval 52"/>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57" name="Picture 6" descr="C:\Users\yhwang\Desktop\WW Design\Multimode Icons\network-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879734" y="5468108"/>
              <a:ext cx="310896" cy="310896"/>
            </a:xfrm>
            <a:prstGeom prst="rect">
              <a:avLst/>
            </a:prstGeom>
            <a:noFill/>
          </p:spPr>
        </p:pic>
      </p:grpSp>
      <p:grpSp>
        <p:nvGrpSpPr>
          <p:cNvPr id="58" name="Group 57"/>
          <p:cNvGrpSpPr/>
          <p:nvPr userDrawn="1"/>
        </p:nvGrpSpPr>
        <p:grpSpPr>
          <a:xfrm>
            <a:off x="5951465" y="5468108"/>
            <a:ext cx="310977" cy="310896"/>
            <a:chOff x="5949915" y="5468108"/>
            <a:chExt cx="310896" cy="310896"/>
          </a:xfrm>
        </p:grpSpPr>
        <p:sp>
          <p:nvSpPr>
            <p:cNvPr id="59" name="Oval 58"/>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60" name="Picture 8" descr="C:\Users\yhwang\Desktop\WW Design\Multimode Icons\think_light-01.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5949915" y="5468108"/>
              <a:ext cx="310896" cy="310896"/>
            </a:xfrm>
            <a:prstGeom prst="rect">
              <a:avLst/>
            </a:prstGeom>
            <a:noFill/>
          </p:spPr>
        </p:pic>
      </p:grpSp>
      <p:pic>
        <p:nvPicPr>
          <p:cNvPr id="61" name="Picture 60"/>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16200000">
            <a:off x="10586744" y="3056007"/>
            <a:ext cx="2412866" cy="803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showMasterSp="0" userDrawn="1">
  <p:cSld name="Title Slide_Pictu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93590" cy="6857107"/>
          </a:xfrm>
          <a:prstGeom prst="rect">
            <a:avLst/>
          </a:prstGeom>
        </p:spPr>
      </p:pic>
      <p:sp>
        <p:nvSpPr>
          <p:cNvPr id="56" name="Title 16"/>
          <p:cNvSpPr>
            <a:spLocks noGrp="1"/>
          </p:cNvSpPr>
          <p:nvPr>
            <p:ph type="title" hasCustomPrompt="1"/>
          </p:nvPr>
        </p:nvSpPr>
        <p:spPr bwMode="gray">
          <a:xfrm>
            <a:off x="548783" y="2048256"/>
            <a:ext cx="8725648" cy="1581912"/>
          </a:xfrm>
          <a:prstGeom prst="rect">
            <a:avLst/>
          </a:prstGeom>
        </p:spPr>
        <p:txBody>
          <a:bodyPr lIns="0" tIns="60949" rIns="121899" bIns="60949" anchor="b" anchorCtr="0"/>
          <a:lstStyle>
            <a:lvl1pPr marL="0" algn="l" defTabSz="1219200" rtl="0" eaLnBrk="1" latinLnBrk="0" hangingPunct="1">
              <a:lnSpc>
                <a:spcPts val="5800"/>
              </a:lnSpc>
              <a:spcBef>
                <a:spcPct val="0"/>
              </a:spcBef>
              <a:buNone/>
              <a:defRPr lang="en-US" sz="6000" b="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text, two lines maximum</a:t>
            </a:r>
            <a:endParaRPr lang="en-US" dirty="0"/>
          </a:p>
        </p:txBody>
      </p:sp>
      <p:sp>
        <p:nvSpPr>
          <p:cNvPr id="62" name="Footer Placeholder 61"/>
          <p:cNvSpPr>
            <a:spLocks noGrp="1"/>
          </p:cNvSpPr>
          <p:nvPr>
            <p:ph type="ftr" sz="quarter" idx="10"/>
          </p:nvPr>
        </p:nvSpPr>
        <p:spPr>
          <a:xfrm>
            <a:off x="548783" y="6473952"/>
            <a:ext cx="3861806" cy="153888"/>
          </a:xfrm>
        </p:spPr>
        <p:txBody>
          <a:bodyPr lIns="0"/>
          <a:lstStyle>
            <a:lvl1pPr>
              <a:defRPr cap="none"/>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55" name="Subtitle 2"/>
          <p:cNvSpPr>
            <a:spLocks noGrp="1"/>
          </p:cNvSpPr>
          <p:nvPr>
            <p:ph type="subTitle" idx="1" hasCustomPrompt="1"/>
          </p:nvPr>
        </p:nvSpPr>
        <p:spPr bwMode="gray">
          <a:xfrm>
            <a:off x="548783" y="4059936"/>
            <a:ext cx="8716502" cy="457200"/>
          </a:xfrm>
          <a:prstGeom prst="rect">
            <a:avLst/>
          </a:prstGeom>
        </p:spPr>
        <p:txBody>
          <a:bodyPr lIns="0" tIns="0" rIns="0" bIns="0" anchor="b" anchorCtr="0"/>
          <a:lstStyle>
            <a:lvl1pPr marL="0" indent="0" algn="l" defTabSz="1219200" rtl="0" eaLnBrk="1" latinLnBrk="0" hangingPunct="1">
              <a:lnSpc>
                <a:spcPct val="90000"/>
              </a:lnSpc>
              <a:spcBef>
                <a:spcPct val="0"/>
              </a:spcBef>
              <a:buNone/>
              <a:defRPr lang="en-US" sz="2400" b="0" kern="1200" cap="none" spc="0" baseline="0" dirty="0">
                <a:solidFill>
                  <a:schemeClr val="tx1"/>
                </a:solidFill>
                <a:latin typeface="Arial" panose="020B0604020202020204" pitchFamily="34" charset="0"/>
                <a:ea typeface="+mn-ea"/>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dirty="0"/>
              <a:t>Click to edit subtitle placeholder</a:t>
            </a:r>
            <a:endParaRPr lang="en-US" dirty="0"/>
          </a:p>
        </p:txBody>
      </p:sp>
      <p:sp>
        <p:nvSpPr>
          <p:cNvPr id="5" name="Text Placeholder 4"/>
          <p:cNvSpPr>
            <a:spLocks noGrp="1"/>
          </p:cNvSpPr>
          <p:nvPr>
            <p:ph type="body" sz="quarter" idx="11"/>
          </p:nvPr>
        </p:nvSpPr>
        <p:spPr>
          <a:xfrm>
            <a:off x="548783" y="4800600"/>
            <a:ext cx="6411614" cy="512064"/>
          </a:xfrm>
          <a:prstGeom prst="rect">
            <a:avLst/>
          </a:prstGeom>
        </p:spPr>
        <p:txBody>
          <a:bodyPr lIns="0" tIns="0" rIns="0" bIns="0"/>
          <a:lstStyle>
            <a:lvl1pPr marL="0" indent="0">
              <a:buFontTx/>
              <a:buNone/>
              <a:defRPr sz="1600"/>
            </a:lvl1pPr>
          </a:lstStyle>
          <a:p>
            <a:pPr lvl="0"/>
            <a:r>
              <a:rPr lang="en-US" dirty="0"/>
              <a:t>Click to edit Master text styles</a:t>
            </a:r>
            <a:endParaRPr lang="en-US" dirty="0"/>
          </a:p>
          <a:p>
            <a:pPr lvl="0"/>
            <a:endParaRPr lang="en-US" dirty="0"/>
          </a:p>
        </p:txBody>
      </p:sp>
      <p:pic>
        <p:nvPicPr>
          <p:cNvPr id="23" name="Picture 2" descr="C:\Users\kathyp\Documents\00_Brand-Resources\Multimode Elements\Multimode Icons\PNG\Multimode-Icon_HA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619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kathyp\Documents\00_Brand-Resources\Multimode Elements\Multimode Icons\PNG\Multimode-Icon_HOLD.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1016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kathyp\Documents\00_Brand-Resources\Multimode Elements\Multimode Icons\PNG\Multimode-Icon_LAPTOP.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66764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C:\Users\kathyp\Documents\00_Brand-Resources\Multimode Elements\Multimode Icons\PNG\Multimode-Icon_STAND.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73810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Users\kathyp\Documents\00_Brand-Resources\Multimode Elements\Multimode Icons\PNG\Multimode-Icon_STAND-Table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45207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 descr="C:\Users\kathyp\Documents\00_Brand-Resources\Multimode Elements\Multimode Icons\PNG\Multimode-Icon_TABLE.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8095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Users\kathyp\Documents\00_Brand-Resources\Multimode Elements\Multimode Icons\PNG\Multimode-Icon_TABLET.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416703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C:\Users\kathyp\Documents\00_Brand-Resources\Multimode Elements\Multimode Icons\PNG\Multimode-Icon_TENT.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59398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kathyp\Documents\00_Brand-Resources\Multimode Elements\Multimode Icons\PNG\Multimode-Icon_TILT.pn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307955" y="5468108"/>
            <a:ext cx="311967" cy="3118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C:\Users\kathyp\Documents\00_Brand-Resources\Multimode Elements\Multimode Icons\PNG\Multimode-Icon_TV.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665443" y="5468108"/>
            <a:ext cx="311967"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2025125" y="5468108"/>
            <a:ext cx="310977" cy="310896"/>
            <a:chOff x="2024598" y="5468108"/>
            <a:chExt cx="310896" cy="310896"/>
          </a:xfrm>
        </p:grpSpPr>
        <p:sp>
          <p:nvSpPr>
            <p:cNvPr id="34" name="Oval 33"/>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35" name="Picture 3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118814" y="5509256"/>
              <a:ext cx="122464" cy="228600"/>
            </a:xfrm>
            <a:prstGeom prst="rect">
              <a:avLst/>
            </a:prstGeom>
          </p:spPr>
        </p:pic>
      </p:grpSp>
      <p:grpSp>
        <p:nvGrpSpPr>
          <p:cNvPr id="36" name="Group 35"/>
          <p:cNvGrpSpPr/>
          <p:nvPr userDrawn="1"/>
        </p:nvGrpSpPr>
        <p:grpSpPr>
          <a:xfrm>
            <a:off x="3095585" y="5468108"/>
            <a:ext cx="310977" cy="310896"/>
            <a:chOff x="3094779" y="5468108"/>
            <a:chExt cx="310896" cy="310896"/>
          </a:xfrm>
        </p:grpSpPr>
        <p:sp>
          <p:nvSpPr>
            <p:cNvPr id="37" name="Oval 36"/>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38" name="Picture 9" descr="C:\Users\yhwang\Desktop\WW Design\Multimode Icons\twitter-01.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094779" y="5468108"/>
              <a:ext cx="310896" cy="310896"/>
            </a:xfrm>
            <a:prstGeom prst="rect">
              <a:avLst/>
            </a:prstGeom>
            <a:noFill/>
          </p:spPr>
        </p:pic>
      </p:grpSp>
      <p:grpSp>
        <p:nvGrpSpPr>
          <p:cNvPr id="39" name="Group 38"/>
          <p:cNvGrpSpPr/>
          <p:nvPr userDrawn="1"/>
        </p:nvGrpSpPr>
        <p:grpSpPr>
          <a:xfrm>
            <a:off x="953675" y="5468108"/>
            <a:ext cx="310977" cy="310896"/>
            <a:chOff x="953427" y="5468108"/>
            <a:chExt cx="310896" cy="310896"/>
          </a:xfrm>
        </p:grpSpPr>
        <p:sp>
          <p:nvSpPr>
            <p:cNvPr id="40" name="Oval 39"/>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41" name="Picture 5" descr="C:\Users\yhwang\Desktop\WW Design\Multimode Icons\globe-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80859" y="5495540"/>
              <a:ext cx="256032" cy="256032"/>
            </a:xfrm>
            <a:prstGeom prst="rect">
              <a:avLst/>
            </a:prstGeom>
            <a:noFill/>
          </p:spPr>
        </p:pic>
      </p:grpSp>
      <p:grpSp>
        <p:nvGrpSpPr>
          <p:cNvPr id="42" name="Group 41"/>
          <p:cNvGrpSpPr/>
          <p:nvPr userDrawn="1"/>
        </p:nvGrpSpPr>
        <p:grpSpPr>
          <a:xfrm>
            <a:off x="2356442" y="5442941"/>
            <a:ext cx="365855" cy="365760"/>
            <a:chOff x="2355828" y="5442941"/>
            <a:chExt cx="365760" cy="365760"/>
          </a:xfrm>
        </p:grpSpPr>
        <p:sp>
          <p:nvSpPr>
            <p:cNvPr id="43" name="Oval 42"/>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44" name="Picture 2" descr="C:\Users\yhwang\Desktop\WW Design\Multimode Icons\chain-01.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355828" y="5442941"/>
              <a:ext cx="365760" cy="365760"/>
            </a:xfrm>
            <a:prstGeom prst="rect">
              <a:avLst/>
            </a:prstGeom>
            <a:noFill/>
          </p:spPr>
        </p:pic>
      </p:grpSp>
      <p:grpSp>
        <p:nvGrpSpPr>
          <p:cNvPr id="45" name="Group 44"/>
          <p:cNvGrpSpPr/>
          <p:nvPr userDrawn="1"/>
        </p:nvGrpSpPr>
        <p:grpSpPr>
          <a:xfrm>
            <a:off x="5237495" y="5468108"/>
            <a:ext cx="310977" cy="310896"/>
            <a:chOff x="5236131" y="5468108"/>
            <a:chExt cx="310896" cy="310896"/>
          </a:xfrm>
        </p:grpSpPr>
        <p:sp>
          <p:nvSpPr>
            <p:cNvPr id="46" name="Oval 45"/>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47" name="Picture 46" descr="C:\Users\yhwang\Desktop\WW Design\Multimode Icons\facebook-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5236131" y="5468108"/>
              <a:ext cx="310896" cy="310896"/>
            </a:xfrm>
            <a:prstGeom prst="rect">
              <a:avLst/>
            </a:prstGeom>
            <a:noFill/>
          </p:spPr>
        </p:pic>
      </p:grpSp>
      <p:grpSp>
        <p:nvGrpSpPr>
          <p:cNvPr id="48" name="Group 47"/>
          <p:cNvGrpSpPr/>
          <p:nvPr userDrawn="1"/>
        </p:nvGrpSpPr>
        <p:grpSpPr>
          <a:xfrm>
            <a:off x="4524515" y="5468108"/>
            <a:ext cx="310977" cy="310896"/>
            <a:chOff x="4523337" y="5468108"/>
            <a:chExt cx="310896" cy="310896"/>
          </a:xfrm>
        </p:grpSpPr>
        <p:sp>
          <p:nvSpPr>
            <p:cNvPr id="49" name="Oval 48"/>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50" name="Picture 7" descr="C:\Users\yhwang\Desktop\WW Design\Multimode Icons\server-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4523337" y="5468108"/>
              <a:ext cx="310896" cy="310896"/>
            </a:xfrm>
            <a:prstGeom prst="rect">
              <a:avLst/>
            </a:prstGeom>
            <a:noFill/>
          </p:spPr>
        </p:pic>
      </p:grpSp>
      <p:grpSp>
        <p:nvGrpSpPr>
          <p:cNvPr id="52" name="Group 51"/>
          <p:cNvGrpSpPr/>
          <p:nvPr userDrawn="1"/>
        </p:nvGrpSpPr>
        <p:grpSpPr>
          <a:xfrm>
            <a:off x="4881005" y="5468108"/>
            <a:ext cx="310977" cy="310896"/>
            <a:chOff x="4879734" y="5468108"/>
            <a:chExt cx="310896" cy="310896"/>
          </a:xfrm>
        </p:grpSpPr>
        <p:sp>
          <p:nvSpPr>
            <p:cNvPr id="53" name="Oval 52"/>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57" name="Picture 6" descr="C:\Users\yhwang\Desktop\WW Design\Multimode Icons\network-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879734" y="5468108"/>
              <a:ext cx="310896" cy="310896"/>
            </a:xfrm>
            <a:prstGeom prst="rect">
              <a:avLst/>
            </a:prstGeom>
            <a:noFill/>
          </p:spPr>
        </p:pic>
      </p:grpSp>
      <p:grpSp>
        <p:nvGrpSpPr>
          <p:cNvPr id="58" name="Group 57"/>
          <p:cNvGrpSpPr/>
          <p:nvPr userDrawn="1"/>
        </p:nvGrpSpPr>
        <p:grpSpPr>
          <a:xfrm>
            <a:off x="5951465" y="5468108"/>
            <a:ext cx="310977" cy="310896"/>
            <a:chOff x="5949915" y="5468108"/>
            <a:chExt cx="310896" cy="310896"/>
          </a:xfrm>
        </p:grpSpPr>
        <p:sp>
          <p:nvSpPr>
            <p:cNvPr id="59" name="Oval 58"/>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60" name="Picture 8" descr="C:\Users\yhwang\Desktop\WW Design\Multimode Icons\think_light-01.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5949915" y="5468108"/>
              <a:ext cx="310896" cy="310896"/>
            </a:xfrm>
            <a:prstGeom prst="rect">
              <a:avLst/>
            </a:prstGeom>
            <a:noFill/>
          </p:spPr>
        </p:pic>
      </p:grpSp>
      <p:pic>
        <p:nvPicPr>
          <p:cNvPr id="61" name="Picture 60"/>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16200000">
            <a:off x="10586744" y="3056007"/>
            <a:ext cx="2412866" cy="803995"/>
          </a:xfrm>
          <a:prstGeom prst="rect">
            <a:avLst/>
          </a:prstGeom>
        </p:spPr>
      </p:pic>
      <p:sp>
        <p:nvSpPr>
          <p:cNvPr id="66" name="Picture Placeholder 4"/>
          <p:cNvSpPr>
            <a:spLocks noGrp="1"/>
          </p:cNvSpPr>
          <p:nvPr>
            <p:ph type="pic" sz="quarter" idx="12"/>
          </p:nvPr>
        </p:nvSpPr>
        <p:spPr>
          <a:xfrm>
            <a:off x="9817677" y="3464892"/>
            <a:ext cx="1200857" cy="1199183"/>
          </a:xfrm>
          <a:prstGeom prst="rect">
            <a:avLst/>
          </a:prstGeom>
          <a:ln w="38100">
            <a:noFill/>
          </a:ln>
          <a:effectLst/>
        </p:spPr>
        <p:txBody>
          <a:bodyPr/>
          <a:lstStyle>
            <a:lvl1pPr>
              <a:defRPr sz="1000"/>
            </a:lvl1p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 name="Text Placeholder 17"/>
          <p:cNvSpPr>
            <a:spLocks noGrp="1"/>
          </p:cNvSpPr>
          <p:nvPr>
            <p:ph type="body" sz="quarter" idx="13" hasCustomPrompt="1"/>
          </p:nvPr>
        </p:nvSpPr>
        <p:spPr>
          <a:xfrm>
            <a:off x="9160674" y="4770439"/>
            <a:ext cx="1689540" cy="198437"/>
          </a:xfrm>
          <a:prstGeom prst="rect">
            <a:avLst/>
          </a:prstGeom>
        </p:spPr>
        <p:txBody>
          <a:bodyPr lIns="0" tIns="45720" rIns="45720"/>
          <a:lstStyle>
            <a:lvl1pPr marL="0" indent="0" algn="r">
              <a:buFontTx/>
              <a:buNone/>
              <a:defRPr sz="1100"/>
            </a:lvl1pPr>
            <a:lvl2pPr marL="341630" indent="0" algn="r">
              <a:buFontTx/>
              <a:buNone/>
              <a:defRPr sz="1100"/>
            </a:lvl2pPr>
            <a:lvl3pPr marL="679450" indent="0" algn="r">
              <a:buFontTx/>
              <a:buNone/>
              <a:defRPr sz="1100"/>
            </a:lvl3pPr>
            <a:lvl4pPr marL="966470" indent="0" algn="r">
              <a:buFontTx/>
              <a:buNone/>
              <a:defRPr sz="1100"/>
            </a:lvl4pPr>
            <a:lvl5pPr marL="1146175" indent="0" algn="r">
              <a:buFontTx/>
              <a:buNone/>
              <a:defRPr sz="1100"/>
            </a:lvl5p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dirty="0">
                <a:ln>
                  <a:noFill/>
                </a:ln>
                <a:solidFill>
                  <a:sysClr val="windowText" lastClr="000000"/>
                </a:solidFill>
                <a:effectLst/>
                <a:uLnTx/>
                <a:uFillTx/>
              </a:rPr>
              <a:t>@</a:t>
            </a:r>
            <a:r>
              <a:rPr kumimoji="0" lang="en-US" sz="1100" b="0" i="0" u="none" strike="noStrike" kern="0" cap="none" spc="0" normalizeH="0" baseline="0" noProof="0" dirty="0" err="1">
                <a:ln>
                  <a:noFill/>
                </a:ln>
                <a:solidFill>
                  <a:sysClr val="windowText" lastClr="000000"/>
                </a:solidFill>
                <a:effectLst/>
                <a:uLnTx/>
                <a:uFillTx/>
              </a:rPr>
              <a:t>twitterhandle</a:t>
            </a:r>
            <a:endParaRPr kumimoji="0" lang="en-US" sz="1100" b="0" i="0" u="none" strike="noStrike" kern="0" cap="none" spc="0" normalizeH="0" baseline="0" noProof="0" dirty="0">
              <a:ln>
                <a:noFill/>
              </a:ln>
              <a:solidFill>
                <a:sysClr val="windowText" lastClr="000000"/>
              </a:solidFill>
              <a:effectLst/>
              <a:uLnTx/>
              <a:uFillTx/>
            </a:endParaRPr>
          </a:p>
        </p:txBody>
      </p:sp>
      <p:grpSp>
        <p:nvGrpSpPr>
          <p:cNvPr id="68" name="Group 67"/>
          <p:cNvGrpSpPr/>
          <p:nvPr userDrawn="1"/>
        </p:nvGrpSpPr>
        <p:grpSpPr>
          <a:xfrm>
            <a:off x="9817677" y="4664439"/>
            <a:ext cx="1200857" cy="305126"/>
            <a:chOff x="9815120" y="4664439"/>
            <a:chExt cx="1200544" cy="305126"/>
          </a:xfrm>
          <a:solidFill>
            <a:srgbClr val="4AC0E0"/>
          </a:solidFill>
        </p:grpSpPr>
        <p:sp>
          <p:nvSpPr>
            <p:cNvPr id="69" name="Rectangle 68"/>
            <p:cNvSpPr/>
            <p:nvPr userDrawn="1"/>
          </p:nvSpPr>
          <p:spPr bwMode="black">
            <a:xfrm>
              <a:off x="9815120" y="4664439"/>
              <a:ext cx="1200544" cy="106726"/>
            </a:xfrm>
            <a:prstGeom prst="rect">
              <a:avLst/>
            </a:prstGeom>
            <a:grpFill/>
            <a:ln w="10795" cap="flat" cmpd="sng" algn="ctr">
              <a:noFill/>
              <a:prstDash val="solid"/>
            </a:ln>
            <a:effectLst/>
          </p:spPr>
          <p:txBody>
            <a:bodyPr rtlCol="0" anchor="ctr"/>
            <a:lstStyle/>
            <a:p>
              <a:pPr algn="ctr" defTabSz="914400">
                <a:defRPr/>
              </a:pPr>
              <a:endParaRPr lang="en-US" sz="1800" kern="0">
                <a:solidFill>
                  <a:sysClr val="window" lastClr="FFFFFF"/>
                </a:solidFill>
              </a:endParaRPr>
            </a:p>
          </p:txBody>
        </p:sp>
        <p:sp>
          <p:nvSpPr>
            <p:cNvPr id="70" name="Rectangle 45"/>
            <p:cNvSpPr/>
            <p:nvPr userDrawn="1"/>
          </p:nvSpPr>
          <p:spPr bwMode="black">
            <a:xfrm>
              <a:off x="10853530" y="4771165"/>
              <a:ext cx="162133" cy="198400"/>
            </a:xfrm>
            <a:custGeom>
              <a:avLst/>
              <a:gdLst>
                <a:gd name="connsiteX0" fmla="*/ 0 w 1200544"/>
                <a:gd name="connsiteY0" fmla="*/ 0 h 106726"/>
                <a:gd name="connsiteX1" fmla="*/ 1200544 w 1200544"/>
                <a:gd name="connsiteY1" fmla="*/ 0 h 106726"/>
                <a:gd name="connsiteX2" fmla="*/ 1200544 w 1200544"/>
                <a:gd name="connsiteY2" fmla="*/ 106726 h 106726"/>
                <a:gd name="connsiteX3" fmla="*/ 0 w 1200544"/>
                <a:gd name="connsiteY3" fmla="*/ 106726 h 106726"/>
                <a:gd name="connsiteX4" fmla="*/ 0 w 1200544"/>
                <a:gd name="connsiteY4" fmla="*/ 0 h 106726"/>
                <a:gd name="connsiteX0-1" fmla="*/ 0 w 1200544"/>
                <a:gd name="connsiteY0-2" fmla="*/ 0 h 106726"/>
                <a:gd name="connsiteX1-3" fmla="*/ 1200544 w 1200544"/>
                <a:gd name="connsiteY1-4" fmla="*/ 0 h 106726"/>
                <a:gd name="connsiteX2-5" fmla="*/ 0 w 1200544"/>
                <a:gd name="connsiteY2-6" fmla="*/ 106726 h 106726"/>
                <a:gd name="connsiteX3-7" fmla="*/ 0 w 1200544"/>
                <a:gd name="connsiteY3-8" fmla="*/ 0 h 106726"/>
              </a:gdLst>
              <a:ahLst/>
              <a:cxnLst>
                <a:cxn ang="0">
                  <a:pos x="connsiteX0-1" y="connsiteY0-2"/>
                </a:cxn>
                <a:cxn ang="0">
                  <a:pos x="connsiteX1-3" y="connsiteY1-4"/>
                </a:cxn>
                <a:cxn ang="0">
                  <a:pos x="connsiteX2-5" y="connsiteY2-6"/>
                </a:cxn>
                <a:cxn ang="0">
                  <a:pos x="connsiteX3-7" y="connsiteY3-8"/>
                </a:cxn>
              </a:cxnLst>
              <a:rect l="l" t="t" r="r" b="b"/>
              <a:pathLst>
                <a:path w="1200544" h="106726">
                  <a:moveTo>
                    <a:pt x="0" y="0"/>
                  </a:moveTo>
                  <a:lnTo>
                    <a:pt x="1200544" y="0"/>
                  </a:lnTo>
                  <a:lnTo>
                    <a:pt x="0" y="106726"/>
                  </a:lnTo>
                  <a:lnTo>
                    <a:pt x="0" y="0"/>
                  </a:lnTo>
                  <a:close/>
                </a:path>
              </a:pathLst>
            </a:custGeom>
            <a:grpFill/>
            <a:ln w="10795" cap="flat" cmpd="sng" algn="ctr">
              <a:noFill/>
              <a:prstDash val="solid"/>
            </a:ln>
            <a:effectLst/>
          </p:spPr>
          <p:txBody>
            <a:bodyPr rtlCol="0" anchor="ctr"/>
            <a:lstStyle/>
            <a:p>
              <a:pPr algn="ctr" defTabSz="914400">
                <a:defRPr/>
              </a:pPr>
              <a:endParaRPr lang="en-US" sz="1800" kern="0">
                <a:solidFill>
                  <a:sysClr val="window" lastClr="FFFFFF"/>
                </a:solidFill>
              </a:endParaRPr>
            </a:p>
          </p:txBody>
        </p:sp>
      </p:grpSp>
      <p:sp>
        <p:nvSpPr>
          <p:cNvPr id="54" name="Rectangle 53"/>
          <p:cNvSpPr/>
          <p:nvPr userDrawn="1"/>
        </p:nvSpPr>
        <p:spPr bwMode="black">
          <a:xfrm>
            <a:off x="548783" y="4557713"/>
            <a:ext cx="1097969"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63" name="Straight Connector 62"/>
          <p:cNvCxnSpPr/>
          <p:nvPr userDrawn="1"/>
        </p:nvCxnSpPr>
        <p:spPr>
          <a:xfrm>
            <a:off x="548783" y="4664439"/>
            <a:ext cx="1042180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Section Header_RED">
    <p:bg>
      <p:bgPr>
        <a:solidFill>
          <a:schemeClr val="bg2">
            <a:lumMod val="50000"/>
            <a:lumOff val="50000"/>
            <a:alpha val="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93587" cy="6857107"/>
          </a:xfrm>
          <a:prstGeom prst="rect">
            <a:avLst/>
          </a:prstGeom>
        </p:spPr>
      </p:pic>
      <p:sp>
        <p:nvSpPr>
          <p:cNvPr id="17" name="Rectangle 16"/>
          <p:cNvSpPr/>
          <p:nvPr userDrawn="1"/>
        </p:nvSpPr>
        <p:spPr bwMode="black">
          <a:xfrm>
            <a:off x="0" y="6384632"/>
            <a:ext cx="12195176" cy="4733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cxnSp>
        <p:nvCxnSpPr>
          <p:cNvPr id="18" name="Straight Connector 17"/>
          <p:cNvCxnSpPr/>
          <p:nvPr userDrawn="1"/>
        </p:nvCxnSpPr>
        <p:spPr>
          <a:xfrm>
            <a:off x="0" y="6384631"/>
            <a:ext cx="12192127" cy="0"/>
          </a:xfrm>
          <a:prstGeom prst="line">
            <a:avLst/>
          </a:prstGeom>
          <a:ln w="38100">
            <a:solidFill>
              <a:schemeClr val="bg1"/>
            </a:solidFill>
          </a:ln>
          <a:effectLst>
            <a:outerShdw blurRad="25400" dist="127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Footer Placeholder 50"/>
          <p:cNvSpPr>
            <a:spLocks noGrp="1"/>
          </p:cNvSpPr>
          <p:nvPr>
            <p:ph type="ftr" sz="quarter" idx="10"/>
          </p:nvPr>
        </p:nvSpPr>
        <p:spPr>
          <a:xfrm>
            <a:off x="548783" y="6473952"/>
            <a:ext cx="3861806" cy="153888"/>
          </a:xfrm>
        </p:spPr>
        <p:txBody>
          <a:bodyPr/>
          <a:lstStyle>
            <a:lvl1pPr>
              <a:defRPr>
                <a:solidFill>
                  <a:schemeClr val="bg1"/>
                </a:solidFill>
              </a:defRPr>
            </a:lvl1pPr>
          </a:lstStyle>
          <a:p>
            <a:r>
              <a:rPr lang="en-US" sz="1000">
                <a:cs typeface="Arial" panose="020B0604020202020204" pitchFamily="34" charset="0"/>
              </a:rPr>
              <a:t>2015 Lenovo Internal. All rights reserved.</a:t>
            </a:r>
            <a:endParaRPr lang="en-US" sz="1000" dirty="0">
              <a:cs typeface="Arial" panose="020B0604020202020204" pitchFamily="34" charset="0"/>
            </a:endParaRPr>
          </a:p>
        </p:txBody>
      </p:sp>
      <p:sp>
        <p:nvSpPr>
          <p:cNvPr id="46" name="Title 16"/>
          <p:cNvSpPr>
            <a:spLocks noGrp="1"/>
          </p:cNvSpPr>
          <p:nvPr>
            <p:ph type="title" hasCustomPrompt="1"/>
          </p:nvPr>
        </p:nvSpPr>
        <p:spPr bwMode="gray">
          <a:xfrm>
            <a:off x="1765252" y="1709928"/>
            <a:ext cx="9585408" cy="2852928"/>
          </a:xfrm>
          <a:prstGeom prst="rect">
            <a:avLst/>
          </a:prstGeom>
        </p:spPr>
        <p:txBody>
          <a:bodyPr lIns="0" tIns="0" rIns="0" bIns="0" anchor="b" anchorCtr="0"/>
          <a:lstStyle>
            <a:lvl1pPr marL="0" algn="l" defTabSz="1219200" rtl="0" eaLnBrk="1" latinLnBrk="0" hangingPunct="1">
              <a:lnSpc>
                <a:spcPts val="6480"/>
              </a:lnSpc>
              <a:spcBef>
                <a:spcPct val="0"/>
              </a:spcBef>
              <a:buNone/>
              <a:defRPr lang="en-US" sz="4800" b="0" kern="1200" cap="none" spc="0" baseline="0" dirty="0">
                <a:solidFill>
                  <a:schemeClr val="bg1"/>
                </a:solidFill>
                <a:latin typeface="Arial" panose="020B0604020202020204" pitchFamily="34" charset="0"/>
                <a:ea typeface="+mn-ea"/>
                <a:cs typeface="Arial" panose="020B0604020202020204" pitchFamily="34" charset="0"/>
              </a:defRPr>
            </a:lvl1pPr>
          </a:lstStyle>
          <a:p>
            <a:r>
              <a:rPr lang="en-US" dirty="0"/>
              <a:t>Click to edit section header title</a:t>
            </a:r>
            <a:endParaRPr lang="en-US" dirty="0"/>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bwMode="ltGray">
          <a:xfrm>
            <a:off x="1524" y="0"/>
            <a:ext cx="12192127" cy="711200"/>
          </a:xfrm>
          <a:prstGeom prst="rect">
            <a:avLst/>
          </a:prstGeom>
          <a:noFill/>
          <a:ln>
            <a:noFill/>
          </a:ln>
        </p:spPr>
      </p:pic>
      <p:sp>
        <p:nvSpPr>
          <p:cNvPr id="11" name="Text Placeholder 2"/>
          <p:cNvSpPr>
            <a:spLocks noGrp="1"/>
          </p:cNvSpPr>
          <p:nvPr>
            <p:ph type="body" idx="1" hasCustomPrompt="1"/>
          </p:nvPr>
        </p:nvSpPr>
        <p:spPr bwMode="white">
          <a:xfrm>
            <a:off x="1765252" y="4589464"/>
            <a:ext cx="9585154" cy="1500187"/>
          </a:xfrm>
          <a:prstGeom prst="rect">
            <a:avLst/>
          </a:prstGeo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 text</a:t>
            </a:r>
            <a:endParaRPr lang="en-US" dirty="0"/>
          </a:p>
        </p:txBody>
      </p:sp>
      <p:cxnSp>
        <p:nvCxnSpPr>
          <p:cNvPr id="12" name="Straight Connector 11"/>
          <p:cNvCxnSpPr/>
          <p:nvPr userDrawn="1"/>
        </p:nvCxnSpPr>
        <p:spPr bwMode="white">
          <a:xfrm>
            <a:off x="1652211" y="4563269"/>
            <a:ext cx="0" cy="1816894"/>
          </a:xfrm>
          <a:prstGeom prst="line">
            <a:avLst/>
          </a:prstGeom>
          <a:ln w="1270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bwMode="gray">
          <a:xfrm>
            <a:off x="1592760" y="6329604"/>
            <a:ext cx="118903" cy="11887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sz="2400" dirty="0"/>
          </a:p>
        </p:txBody>
      </p:sp>
      <p:sp>
        <p:nvSpPr>
          <p:cNvPr id="16" name="Freeform 5"/>
          <p:cNvSpPr>
            <a:spLocks noEditPoints="1"/>
          </p:cNvSpPr>
          <p:nvPr userDrawn="1"/>
        </p:nvSpPr>
        <p:spPr bwMode="white">
          <a:xfrm>
            <a:off x="1172296" y="4087550"/>
            <a:ext cx="347680" cy="346881"/>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328 w 412"/>
              <a:gd name="T21" fmla="*/ 206 h 412"/>
              <a:gd name="T22" fmla="*/ 260 w 412"/>
              <a:gd name="T23" fmla="*/ 274 h 412"/>
              <a:gd name="T24" fmla="*/ 222 w 412"/>
              <a:gd name="T25" fmla="*/ 274 h 412"/>
              <a:gd name="T26" fmla="*/ 271 w 412"/>
              <a:gd name="T27" fmla="*/ 225 h 412"/>
              <a:gd name="T28" fmla="*/ 90 w 412"/>
              <a:gd name="T29" fmla="*/ 225 h 412"/>
              <a:gd name="T30" fmla="*/ 90 w 412"/>
              <a:gd name="T31" fmla="*/ 218 h 412"/>
              <a:gd name="T32" fmla="*/ 90 w 412"/>
              <a:gd name="T33" fmla="*/ 194 h 412"/>
              <a:gd name="T34" fmla="*/ 90 w 412"/>
              <a:gd name="T35" fmla="*/ 187 h 412"/>
              <a:gd name="T36" fmla="*/ 271 w 412"/>
              <a:gd name="T37" fmla="*/ 187 h 412"/>
              <a:gd name="T38" fmla="*/ 222 w 412"/>
              <a:gd name="T39" fmla="*/ 138 h 412"/>
              <a:gd name="T40" fmla="*/ 260 w 412"/>
              <a:gd name="T41" fmla="*/ 138 h 412"/>
              <a:gd name="T42" fmla="*/ 328 w 412"/>
              <a:gd name="T43"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2" h="412">
                <a:moveTo>
                  <a:pt x="206" y="0"/>
                </a:moveTo>
                <a:cubicBezTo>
                  <a:pt x="92" y="0"/>
                  <a:pt x="0" y="92"/>
                  <a:pt x="0" y="206"/>
                </a:cubicBezTo>
                <a:cubicBezTo>
                  <a:pt x="0" y="319"/>
                  <a:pt x="92" y="412"/>
                  <a:pt x="206" y="412"/>
                </a:cubicBezTo>
                <a:cubicBezTo>
                  <a:pt x="320" y="412"/>
                  <a:pt x="412" y="319"/>
                  <a:pt x="412" y="206"/>
                </a:cubicBezTo>
                <a:cubicBezTo>
                  <a:pt x="412" y="92"/>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328" y="206"/>
                </a:moveTo>
                <a:cubicBezTo>
                  <a:pt x="260" y="274"/>
                  <a:pt x="260" y="274"/>
                  <a:pt x="260" y="274"/>
                </a:cubicBezTo>
                <a:cubicBezTo>
                  <a:pt x="222" y="274"/>
                  <a:pt x="222" y="274"/>
                  <a:pt x="222" y="274"/>
                </a:cubicBezTo>
                <a:cubicBezTo>
                  <a:pt x="271" y="225"/>
                  <a:pt x="271" y="225"/>
                  <a:pt x="271" y="225"/>
                </a:cubicBezTo>
                <a:cubicBezTo>
                  <a:pt x="90" y="225"/>
                  <a:pt x="90" y="225"/>
                  <a:pt x="90" y="225"/>
                </a:cubicBezTo>
                <a:cubicBezTo>
                  <a:pt x="90" y="218"/>
                  <a:pt x="90" y="218"/>
                  <a:pt x="90" y="218"/>
                </a:cubicBezTo>
                <a:cubicBezTo>
                  <a:pt x="90" y="194"/>
                  <a:pt x="90" y="194"/>
                  <a:pt x="90" y="194"/>
                </a:cubicBezTo>
                <a:cubicBezTo>
                  <a:pt x="90" y="187"/>
                  <a:pt x="90" y="187"/>
                  <a:pt x="90" y="187"/>
                </a:cubicBezTo>
                <a:cubicBezTo>
                  <a:pt x="271" y="187"/>
                  <a:pt x="271" y="187"/>
                  <a:pt x="271" y="187"/>
                </a:cubicBezTo>
                <a:cubicBezTo>
                  <a:pt x="222" y="138"/>
                  <a:pt x="222" y="138"/>
                  <a:pt x="222" y="138"/>
                </a:cubicBezTo>
                <a:cubicBezTo>
                  <a:pt x="260" y="138"/>
                  <a:pt x="260" y="138"/>
                  <a:pt x="260" y="138"/>
                </a:cubicBezTo>
                <a:lnTo>
                  <a:pt x="328" y="206"/>
                </a:lnTo>
                <a:close/>
              </a:path>
            </a:pathLst>
          </a:custGeom>
          <a:solidFill>
            <a:schemeClr val="bg1"/>
          </a:solidFill>
          <a:ln>
            <a:noFill/>
          </a:ln>
        </p:spPr>
        <p:txBody>
          <a:bodyPr vert="horz" wrap="square" lIns="91440" tIns="45720" rIns="91440" bIns="45720" numCol="1" anchor="t" anchorCtr="0" compatLnSpc="1"/>
          <a:lstStyle/>
          <a:p>
            <a:endParaRPr lang="en-US"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showMasterSp="0" userDrawn="1">
  <p:cSld name="Section Header_RED">
    <p:bg>
      <p:bgPr>
        <a:solidFill>
          <a:schemeClr val="bg2">
            <a:lumMod val="50000"/>
            <a:lumOff val="50000"/>
            <a:alpha val="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93587" cy="6857107"/>
          </a:xfrm>
          <a:prstGeom prst="rect">
            <a:avLst/>
          </a:prstGeom>
        </p:spPr>
      </p:pic>
      <p:sp>
        <p:nvSpPr>
          <p:cNvPr id="17" name="Rectangle 16"/>
          <p:cNvSpPr/>
          <p:nvPr userDrawn="1"/>
        </p:nvSpPr>
        <p:spPr bwMode="black">
          <a:xfrm>
            <a:off x="0" y="6384632"/>
            <a:ext cx="12195176" cy="4733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cxnSp>
        <p:nvCxnSpPr>
          <p:cNvPr id="18" name="Straight Connector 17"/>
          <p:cNvCxnSpPr/>
          <p:nvPr userDrawn="1"/>
        </p:nvCxnSpPr>
        <p:spPr>
          <a:xfrm>
            <a:off x="0" y="6384631"/>
            <a:ext cx="12192127" cy="0"/>
          </a:xfrm>
          <a:prstGeom prst="line">
            <a:avLst/>
          </a:prstGeom>
          <a:ln w="38100">
            <a:solidFill>
              <a:schemeClr val="bg1"/>
            </a:solidFill>
          </a:ln>
          <a:effectLst>
            <a:outerShdw blurRad="25400" dist="127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Footer Placeholder 50"/>
          <p:cNvSpPr>
            <a:spLocks noGrp="1"/>
          </p:cNvSpPr>
          <p:nvPr>
            <p:ph type="ftr" sz="quarter" idx="10"/>
          </p:nvPr>
        </p:nvSpPr>
        <p:spPr>
          <a:xfrm>
            <a:off x="548783" y="6473952"/>
            <a:ext cx="3861806" cy="153888"/>
          </a:xfrm>
        </p:spPr>
        <p:txBody>
          <a:bodyPr/>
          <a:lstStyle>
            <a:lvl1pPr>
              <a:defRPr>
                <a:solidFill>
                  <a:schemeClr val="bg1"/>
                </a:solidFill>
              </a:defRPr>
            </a:lvl1pPr>
          </a:lstStyle>
          <a:p>
            <a:r>
              <a:rPr lang="en-US" sz="1000">
                <a:solidFill>
                  <a:prstClr val="white"/>
                </a:solidFill>
                <a:cs typeface="Arial" panose="020B0604020202020204" pitchFamily="34" charset="0"/>
              </a:rPr>
              <a:t>2015 Lenovo Internal. All rights reserved.</a:t>
            </a:r>
            <a:endParaRPr lang="en-US" sz="1000" dirty="0">
              <a:solidFill>
                <a:prstClr val="white"/>
              </a:solidFill>
              <a:cs typeface="Arial" panose="020B0604020202020204" pitchFamily="34" charset="0"/>
            </a:endParaRPr>
          </a:p>
        </p:txBody>
      </p:sp>
      <p:sp>
        <p:nvSpPr>
          <p:cNvPr id="46" name="Title 16"/>
          <p:cNvSpPr>
            <a:spLocks noGrp="1"/>
          </p:cNvSpPr>
          <p:nvPr>
            <p:ph type="title" hasCustomPrompt="1"/>
          </p:nvPr>
        </p:nvSpPr>
        <p:spPr bwMode="gray">
          <a:xfrm>
            <a:off x="1765252" y="1709928"/>
            <a:ext cx="9585408" cy="2852928"/>
          </a:xfrm>
          <a:prstGeom prst="rect">
            <a:avLst/>
          </a:prstGeom>
        </p:spPr>
        <p:txBody>
          <a:bodyPr lIns="0" tIns="0" rIns="0" bIns="0" anchor="b" anchorCtr="0"/>
          <a:lstStyle>
            <a:lvl1pPr marL="0" algn="l" defTabSz="1219200" rtl="0" eaLnBrk="1" latinLnBrk="0" hangingPunct="1">
              <a:lnSpc>
                <a:spcPts val="6480"/>
              </a:lnSpc>
              <a:spcBef>
                <a:spcPct val="0"/>
              </a:spcBef>
              <a:buNone/>
              <a:defRPr lang="en-US" sz="4800" b="0" kern="1200" cap="none" spc="0" baseline="0" dirty="0">
                <a:solidFill>
                  <a:schemeClr val="bg1"/>
                </a:solidFill>
                <a:latin typeface="Arial" panose="020B0604020202020204" pitchFamily="34" charset="0"/>
                <a:ea typeface="+mn-ea"/>
                <a:cs typeface="Arial" panose="020B0604020202020204" pitchFamily="34" charset="0"/>
              </a:defRPr>
            </a:lvl1pPr>
          </a:lstStyle>
          <a:p>
            <a:r>
              <a:rPr lang="en-US" dirty="0"/>
              <a:t>Click to edit section header title</a:t>
            </a:r>
            <a:endParaRPr lang="en-US" dirty="0"/>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bwMode="ltGray">
          <a:xfrm>
            <a:off x="1524" y="0"/>
            <a:ext cx="12192127" cy="711200"/>
          </a:xfrm>
          <a:prstGeom prst="rect">
            <a:avLst/>
          </a:prstGeom>
          <a:noFill/>
          <a:ln>
            <a:noFill/>
          </a:ln>
        </p:spPr>
      </p:pic>
      <p:sp>
        <p:nvSpPr>
          <p:cNvPr id="11" name="Text Placeholder 2"/>
          <p:cNvSpPr>
            <a:spLocks noGrp="1"/>
          </p:cNvSpPr>
          <p:nvPr>
            <p:ph type="body" idx="1" hasCustomPrompt="1"/>
          </p:nvPr>
        </p:nvSpPr>
        <p:spPr bwMode="white">
          <a:xfrm>
            <a:off x="1765252" y="4589464"/>
            <a:ext cx="9585154" cy="1500187"/>
          </a:xfrm>
          <a:prstGeom prst="rect">
            <a:avLst/>
          </a:prstGeo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 text</a:t>
            </a:r>
            <a:endParaRPr lang="en-US" dirty="0"/>
          </a:p>
        </p:txBody>
      </p:sp>
      <p:cxnSp>
        <p:nvCxnSpPr>
          <p:cNvPr id="12" name="Straight Connector 11"/>
          <p:cNvCxnSpPr/>
          <p:nvPr userDrawn="1"/>
        </p:nvCxnSpPr>
        <p:spPr bwMode="white">
          <a:xfrm>
            <a:off x="1652211" y="4563269"/>
            <a:ext cx="0" cy="1816894"/>
          </a:xfrm>
          <a:prstGeom prst="line">
            <a:avLst/>
          </a:prstGeom>
          <a:ln w="1270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bwMode="gray">
          <a:xfrm>
            <a:off x="1592760" y="6329604"/>
            <a:ext cx="118903" cy="11887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sp>
        <p:nvSpPr>
          <p:cNvPr id="16" name="Freeform 5"/>
          <p:cNvSpPr>
            <a:spLocks noEditPoints="1"/>
          </p:cNvSpPr>
          <p:nvPr userDrawn="1"/>
        </p:nvSpPr>
        <p:spPr bwMode="white">
          <a:xfrm>
            <a:off x="1172296" y="4087550"/>
            <a:ext cx="347680" cy="346881"/>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328 w 412"/>
              <a:gd name="T21" fmla="*/ 206 h 412"/>
              <a:gd name="T22" fmla="*/ 260 w 412"/>
              <a:gd name="T23" fmla="*/ 274 h 412"/>
              <a:gd name="T24" fmla="*/ 222 w 412"/>
              <a:gd name="T25" fmla="*/ 274 h 412"/>
              <a:gd name="T26" fmla="*/ 271 w 412"/>
              <a:gd name="T27" fmla="*/ 225 h 412"/>
              <a:gd name="T28" fmla="*/ 90 w 412"/>
              <a:gd name="T29" fmla="*/ 225 h 412"/>
              <a:gd name="T30" fmla="*/ 90 w 412"/>
              <a:gd name="T31" fmla="*/ 218 h 412"/>
              <a:gd name="T32" fmla="*/ 90 w 412"/>
              <a:gd name="T33" fmla="*/ 194 h 412"/>
              <a:gd name="T34" fmla="*/ 90 w 412"/>
              <a:gd name="T35" fmla="*/ 187 h 412"/>
              <a:gd name="T36" fmla="*/ 271 w 412"/>
              <a:gd name="T37" fmla="*/ 187 h 412"/>
              <a:gd name="T38" fmla="*/ 222 w 412"/>
              <a:gd name="T39" fmla="*/ 138 h 412"/>
              <a:gd name="T40" fmla="*/ 260 w 412"/>
              <a:gd name="T41" fmla="*/ 138 h 412"/>
              <a:gd name="T42" fmla="*/ 328 w 412"/>
              <a:gd name="T43"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2" h="412">
                <a:moveTo>
                  <a:pt x="206" y="0"/>
                </a:moveTo>
                <a:cubicBezTo>
                  <a:pt x="92" y="0"/>
                  <a:pt x="0" y="92"/>
                  <a:pt x="0" y="206"/>
                </a:cubicBezTo>
                <a:cubicBezTo>
                  <a:pt x="0" y="319"/>
                  <a:pt x="92" y="412"/>
                  <a:pt x="206" y="412"/>
                </a:cubicBezTo>
                <a:cubicBezTo>
                  <a:pt x="320" y="412"/>
                  <a:pt x="412" y="319"/>
                  <a:pt x="412" y="206"/>
                </a:cubicBezTo>
                <a:cubicBezTo>
                  <a:pt x="412" y="92"/>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328" y="206"/>
                </a:moveTo>
                <a:cubicBezTo>
                  <a:pt x="260" y="274"/>
                  <a:pt x="260" y="274"/>
                  <a:pt x="260" y="274"/>
                </a:cubicBezTo>
                <a:cubicBezTo>
                  <a:pt x="222" y="274"/>
                  <a:pt x="222" y="274"/>
                  <a:pt x="222" y="274"/>
                </a:cubicBezTo>
                <a:cubicBezTo>
                  <a:pt x="271" y="225"/>
                  <a:pt x="271" y="225"/>
                  <a:pt x="271" y="225"/>
                </a:cubicBezTo>
                <a:cubicBezTo>
                  <a:pt x="90" y="225"/>
                  <a:pt x="90" y="225"/>
                  <a:pt x="90" y="225"/>
                </a:cubicBezTo>
                <a:cubicBezTo>
                  <a:pt x="90" y="218"/>
                  <a:pt x="90" y="218"/>
                  <a:pt x="90" y="218"/>
                </a:cubicBezTo>
                <a:cubicBezTo>
                  <a:pt x="90" y="194"/>
                  <a:pt x="90" y="194"/>
                  <a:pt x="90" y="194"/>
                </a:cubicBezTo>
                <a:cubicBezTo>
                  <a:pt x="90" y="187"/>
                  <a:pt x="90" y="187"/>
                  <a:pt x="90" y="187"/>
                </a:cubicBezTo>
                <a:cubicBezTo>
                  <a:pt x="271" y="187"/>
                  <a:pt x="271" y="187"/>
                  <a:pt x="271" y="187"/>
                </a:cubicBezTo>
                <a:cubicBezTo>
                  <a:pt x="222" y="138"/>
                  <a:pt x="222" y="138"/>
                  <a:pt x="222" y="138"/>
                </a:cubicBezTo>
                <a:cubicBezTo>
                  <a:pt x="260" y="138"/>
                  <a:pt x="260" y="138"/>
                  <a:pt x="260" y="138"/>
                </a:cubicBezTo>
                <a:lnTo>
                  <a:pt x="328" y="206"/>
                </a:lnTo>
                <a:close/>
              </a:path>
            </a:pathLst>
          </a:custGeom>
          <a:solidFill>
            <a:schemeClr val="bg1"/>
          </a:solidFill>
          <a:ln>
            <a:noFill/>
          </a:ln>
        </p:spPr>
        <p:txBody>
          <a:bodyPr vert="horz" wrap="square" lIns="91440" tIns="45720" rIns="91440" bIns="45720" numCol="1" anchor="t" anchorCtr="0" compatLnSpc="1"/>
          <a:lstStyle/>
          <a:p>
            <a:endParaRPr lang="en-US">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showMasterSp="0" userDrawn="1">
  <p:cSld name="Title Only - No Background">
    <p:spTree>
      <p:nvGrpSpPr>
        <p:cNvPr id="1" name=""/>
        <p:cNvGrpSpPr/>
        <p:nvPr/>
      </p:nvGrpSpPr>
      <p:grpSpPr>
        <a:xfrm>
          <a:off x="0" y="0"/>
          <a:ext cx="0" cy="0"/>
          <a:chOff x="0" y="0"/>
          <a:chExt cx="0" cy="0"/>
        </a:xfrm>
      </p:grpSpPr>
      <p:sp>
        <p:nvSpPr>
          <p:cNvPr id="10" name="Footer Placeholder 9"/>
          <p:cNvSpPr>
            <a:spLocks noGrp="1"/>
          </p:cNvSpPr>
          <p:nvPr>
            <p:ph type="ftr" sz="quarter" idx="10"/>
          </p:nvPr>
        </p:nvSpPr>
        <p:spPr/>
        <p:txBody>
          <a:bodyPr/>
          <a:lstStyle>
            <a:lvl1pPr>
              <a:defRPr cap="none"/>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2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9"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solidFill>
                <a:srgbClr val="000000"/>
              </a:solidFill>
            </a:endParaRPr>
          </a:p>
        </p:txBody>
      </p:sp>
      <p:sp>
        <p:nvSpPr>
          <p:cNvPr id="12" name="Rectangle 11"/>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mtClean="0">
                <a:solidFill>
                  <a:prstClr val="white"/>
                </a:solidFill>
              </a:rPr>
            </a:fld>
            <a:endParaRPr lang="en-US" dirty="0">
              <a:solidFill>
                <a:prstClr val="white"/>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 With Background">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lvl1pPr>
              <a:defRPr cap="none"/>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9"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4"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showMasterSp="0" userDrawn="1">
  <p:cSld name="Title and Content - No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1"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solidFill>
                <a:srgbClr val="000000"/>
              </a:solidFill>
            </a:endParaRPr>
          </a:p>
        </p:txBody>
      </p:sp>
      <p:sp>
        <p:nvSpPr>
          <p:cNvPr id="12" name="Rectangle 11"/>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mtClean="0">
                <a:solidFill>
                  <a:prstClr val="white"/>
                </a:solidFill>
              </a:rPr>
            </a:fld>
            <a:endParaRPr lang="en-US" dirty="0">
              <a:solidFill>
                <a:prstClr val="white"/>
              </a:solidFill>
            </a:endParaRPr>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
        <p:nvSpPr>
          <p:cNvPr id="22" name="Content Placeholder 2"/>
          <p:cNvSpPr>
            <a:spLocks noGrp="1"/>
          </p:cNvSpPr>
          <p:nvPr>
            <p:ph sz="half" idx="1"/>
          </p:nvPr>
        </p:nvSpPr>
        <p:spPr bwMode="gray">
          <a:xfrm>
            <a:off x="548783" y="1179576"/>
            <a:ext cx="1107626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 With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solidFill>
                <a:srgbClr val="000000"/>
              </a:solidFill>
            </a:endParaRPr>
          </a:p>
        </p:txBody>
      </p:sp>
      <p:sp>
        <p:nvSpPr>
          <p:cNvPr id="16" name="Content Placeholder 2"/>
          <p:cNvSpPr>
            <a:spLocks noGrp="1"/>
          </p:cNvSpPr>
          <p:nvPr>
            <p:ph sz="half" idx="1"/>
          </p:nvPr>
        </p:nvSpPr>
        <p:spPr bwMode="gray">
          <a:xfrm>
            <a:off x="548783" y="1179576"/>
            <a:ext cx="1107626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showMasterSp="0" userDrawn="1">
  <p:cSld name="Title with Subtitle Content - No Background">
    <p:bg>
      <p:bgPr>
        <a:solidFill>
          <a:schemeClr val="bg1"/>
        </a:solidFill>
        <a:effectLst/>
      </p:bgPr>
    </p:bg>
    <p:spTree>
      <p:nvGrpSpPr>
        <p:cNvPr id="1" name=""/>
        <p:cNvGrpSpPr/>
        <p:nvPr/>
      </p:nvGrpSpPr>
      <p:grpSpPr>
        <a:xfrm>
          <a:off x="0" y="0"/>
          <a:ext cx="0" cy="0"/>
          <a:chOff x="0" y="0"/>
          <a:chExt cx="0" cy="0"/>
        </a:xfrm>
      </p:grpSpPr>
      <p:sp>
        <p:nvSpPr>
          <p:cNvPr id="22" name="Content Placeholder 2"/>
          <p:cNvSpPr>
            <a:spLocks noGrp="1"/>
          </p:cNvSpPr>
          <p:nvPr>
            <p:ph sz="half" idx="1"/>
          </p:nvPr>
        </p:nvSpPr>
        <p:spPr bwMode="gray">
          <a:xfrm>
            <a:off x="548783" y="1591056"/>
            <a:ext cx="11076268" cy="4798202"/>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3" name="Text Placeholder 2"/>
          <p:cNvSpPr>
            <a:spLocks noGrp="1"/>
          </p:cNvSpPr>
          <p:nvPr>
            <p:ph type="body" idx="10"/>
          </p:nvPr>
        </p:nvSpPr>
        <p:spPr bwMode="gray">
          <a:xfrm>
            <a:off x="557930" y="914400"/>
            <a:ext cx="11076268" cy="292608"/>
          </a:xfrm>
          <a:prstGeom prst="rect">
            <a:avLst/>
          </a:prstGeom>
        </p:spPr>
        <p:txBody>
          <a:bodyPr lIns="0" tIns="0" rIns="0" bIns="0" anchor="ctr" anchorCtr="0">
            <a:normAutofit/>
          </a:bodyPr>
          <a:lstStyle>
            <a:lvl1pPr marL="0" indent="0">
              <a:buNone/>
              <a:defRPr sz="2400" b="0">
                <a:solidFill>
                  <a:schemeClr val="tx1"/>
                </a:solidFill>
                <a:latin typeface="Arial" panose="020B0604020202020204" pitchFamily="34" charset="0"/>
                <a:cs typeface="Arial" panose="020B0604020202020204" pitchFamily="34" charset="0"/>
              </a:defRPr>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15" name="Footer Placeholder 14"/>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solidFill>
                <a:srgbClr val="000000"/>
              </a:solidFill>
            </a:endParaRPr>
          </a:p>
        </p:txBody>
      </p:sp>
      <p:sp>
        <p:nvSpPr>
          <p:cNvPr id="14" name="Rectangle 13"/>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mtClean="0">
                <a:solidFill>
                  <a:prstClr val="white"/>
                </a:solidFill>
              </a:rPr>
            </a:fld>
            <a:endParaRPr lang="en-US" dirty="0">
              <a:solidFill>
                <a:prstClr val="white"/>
              </a:solidFill>
            </a:endParaRP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with Subtitle Content - With Background">
    <p:bg>
      <p:bgPr>
        <a:solidFill>
          <a:schemeClr val="bg1"/>
        </a:solidFill>
        <a:effectLst/>
      </p:bgPr>
    </p:bg>
    <p:spTree>
      <p:nvGrpSpPr>
        <p:cNvPr id="1" name=""/>
        <p:cNvGrpSpPr/>
        <p:nvPr/>
      </p:nvGrpSpPr>
      <p:grpSpPr>
        <a:xfrm>
          <a:off x="0" y="0"/>
          <a:ext cx="0" cy="0"/>
          <a:chOff x="0" y="0"/>
          <a:chExt cx="0" cy="0"/>
        </a:xfrm>
      </p:grpSpPr>
      <p:sp>
        <p:nvSpPr>
          <p:cNvPr id="15" name="Footer Placeholder 14"/>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solidFill>
                <a:srgbClr val="000000"/>
              </a:solidFill>
            </a:endParaRPr>
          </a:p>
        </p:txBody>
      </p:sp>
      <p:sp>
        <p:nvSpPr>
          <p:cNvPr id="19" name="Text Placeholder 2"/>
          <p:cNvSpPr>
            <a:spLocks noGrp="1"/>
          </p:cNvSpPr>
          <p:nvPr>
            <p:ph type="body" idx="10"/>
          </p:nvPr>
        </p:nvSpPr>
        <p:spPr bwMode="gray">
          <a:xfrm>
            <a:off x="557930" y="914400"/>
            <a:ext cx="11076268" cy="292608"/>
          </a:xfrm>
          <a:prstGeom prst="rect">
            <a:avLst/>
          </a:prstGeom>
        </p:spPr>
        <p:txBody>
          <a:bodyPr lIns="0" tIns="0" rIns="0" bIns="0" anchor="ctr" anchorCtr="0">
            <a:normAutofit/>
          </a:bodyPr>
          <a:lstStyle>
            <a:lvl1pPr marL="0" indent="0">
              <a:buNone/>
              <a:defRPr sz="2400" b="0">
                <a:solidFill>
                  <a:schemeClr val="tx1"/>
                </a:solidFill>
                <a:latin typeface="Arial" panose="020B0604020202020204" pitchFamily="34" charset="0"/>
                <a:cs typeface="Arial" panose="020B0604020202020204" pitchFamily="34" charset="0"/>
              </a:defRPr>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21" name="Content Placeholder 2"/>
          <p:cNvSpPr>
            <a:spLocks noGrp="1"/>
          </p:cNvSpPr>
          <p:nvPr>
            <p:ph sz="half" idx="1"/>
          </p:nvPr>
        </p:nvSpPr>
        <p:spPr bwMode="gray">
          <a:xfrm>
            <a:off x="557929" y="1591056"/>
            <a:ext cx="11067122" cy="4798202"/>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showMasterSp="0" userDrawn="1">
  <p:cSld name="Two Column Slide - No Background">
    <p:bg>
      <p:bgPr>
        <a:solidFill>
          <a:schemeClr val="bg1"/>
        </a:solidFill>
        <a:effectLst/>
      </p:bgPr>
    </p:bg>
    <p:spTree>
      <p:nvGrpSpPr>
        <p:cNvPr id="1" name=""/>
        <p:cNvGrpSpPr/>
        <p:nvPr/>
      </p:nvGrpSpPr>
      <p:grpSpPr>
        <a:xfrm>
          <a:off x="0" y="0"/>
          <a:ext cx="0" cy="0"/>
          <a:chOff x="0" y="0"/>
          <a:chExt cx="0" cy="0"/>
        </a:xfrm>
      </p:grpSpPr>
      <p:sp>
        <p:nvSpPr>
          <p:cNvPr id="26" name="Footer Placeholder 25"/>
          <p:cNvSpPr>
            <a:spLocks noGrp="1"/>
          </p:cNvSpPr>
          <p:nvPr>
            <p:ph type="ftr" sz="quarter" idx="13"/>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solidFill>
                <a:srgbClr val="000000"/>
              </a:solidFill>
            </a:endParaRPr>
          </a:p>
        </p:txBody>
      </p:sp>
      <p:sp>
        <p:nvSpPr>
          <p:cNvPr id="13" name="Rectangle 12"/>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mtClean="0">
                <a:solidFill>
                  <a:prstClr val="white"/>
                </a:solidFill>
              </a:rPr>
            </a:fld>
            <a:endParaRPr lang="en-US" dirty="0">
              <a:solidFill>
                <a:prstClr val="white"/>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
        <p:nvSpPr>
          <p:cNvPr id="16" name="Content Placeholder 2"/>
          <p:cNvSpPr>
            <a:spLocks noGrp="1"/>
          </p:cNvSpPr>
          <p:nvPr>
            <p:ph sz="half" idx="1"/>
          </p:nvPr>
        </p:nvSpPr>
        <p:spPr bwMode="gray">
          <a:xfrm>
            <a:off x="548783" y="1179576"/>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0" name="Content Placeholder 2"/>
          <p:cNvSpPr>
            <a:spLocks noGrp="1"/>
          </p:cNvSpPr>
          <p:nvPr>
            <p:ph sz="half" idx="14"/>
          </p:nvPr>
        </p:nvSpPr>
        <p:spPr bwMode="gray">
          <a:xfrm>
            <a:off x="6244692" y="1188762"/>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Slide - With Background">
    <p:bg>
      <p:bgPr>
        <a:solidFill>
          <a:schemeClr val="bg1"/>
        </a:solidFill>
        <a:effectLst/>
      </p:bgPr>
    </p:bg>
    <p:spTree>
      <p:nvGrpSpPr>
        <p:cNvPr id="1" name=""/>
        <p:cNvGrpSpPr/>
        <p:nvPr/>
      </p:nvGrpSpPr>
      <p:grpSpPr>
        <a:xfrm>
          <a:off x="0" y="0"/>
          <a:ext cx="0" cy="0"/>
          <a:chOff x="0" y="0"/>
          <a:chExt cx="0" cy="0"/>
        </a:xfrm>
      </p:grpSpPr>
      <p:sp>
        <p:nvSpPr>
          <p:cNvPr id="20" name="Footer Placeholder 19"/>
          <p:cNvSpPr>
            <a:spLocks noGrp="1"/>
          </p:cNvSpPr>
          <p:nvPr>
            <p:ph type="ftr" sz="quarter" idx="13"/>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solidFill>
                <a:srgbClr val="000000"/>
              </a:solidFill>
            </a:endParaRPr>
          </a:p>
        </p:txBody>
      </p:sp>
      <p:sp>
        <p:nvSpPr>
          <p:cNvPr id="13" name="Content Placeholder 2"/>
          <p:cNvSpPr>
            <a:spLocks noGrp="1"/>
          </p:cNvSpPr>
          <p:nvPr>
            <p:ph sz="half" idx="1"/>
          </p:nvPr>
        </p:nvSpPr>
        <p:spPr bwMode="gray">
          <a:xfrm>
            <a:off x="548783" y="1179576"/>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4" name="Content Placeholder 2"/>
          <p:cNvSpPr>
            <a:spLocks noGrp="1"/>
          </p:cNvSpPr>
          <p:nvPr>
            <p:ph sz="half" idx="14"/>
          </p:nvPr>
        </p:nvSpPr>
        <p:spPr bwMode="gray">
          <a:xfrm>
            <a:off x="6244692" y="1188762"/>
            <a:ext cx="5380359"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showMasterSp="0" userDrawn="1">
  <p:cSld name="Title w/Image - No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6038290"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solidFill>
                <a:srgbClr val="000000"/>
              </a:solidFill>
            </a:endParaRPr>
          </a:p>
        </p:txBody>
      </p:sp>
      <p:sp>
        <p:nvSpPr>
          <p:cNvPr id="16" name="Content Placeholder 2"/>
          <p:cNvSpPr>
            <a:spLocks noGrp="1"/>
          </p:cNvSpPr>
          <p:nvPr>
            <p:ph sz="half" idx="1"/>
          </p:nvPr>
        </p:nvSpPr>
        <p:spPr bwMode="gray">
          <a:xfrm>
            <a:off x="548783" y="1179576"/>
            <a:ext cx="6038290"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Picture Placeholder 8"/>
          <p:cNvSpPr>
            <a:spLocks noGrp="1"/>
          </p:cNvSpPr>
          <p:nvPr>
            <p:ph type="pic" sz="quarter" idx="16"/>
          </p:nvPr>
        </p:nvSpPr>
        <p:spPr>
          <a:xfrm>
            <a:off x="6837066" y="0"/>
            <a:ext cx="5354934"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7" name="Text Placeholder 5"/>
          <p:cNvSpPr>
            <a:spLocks noGrp="1"/>
          </p:cNvSpPr>
          <p:nvPr>
            <p:ph type="body" sz="quarter" idx="18"/>
          </p:nvPr>
        </p:nvSpPr>
        <p:spPr bwMode="invGray">
          <a:xfrm>
            <a:off x="6987775" y="6330312"/>
            <a:ext cx="4423766" cy="39216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0" indent="0">
              <a:buNone/>
              <a:defRPr sz="100">
                <a:noFill/>
              </a:defRPr>
            </a:lvl1pPr>
          </a:lstStyle>
          <a:p>
            <a:pPr lvl="0"/>
            <a:r>
              <a:rPr lang="en-US" dirty="0"/>
              <a:t>Click to edit Master text styles</a:t>
            </a:r>
            <a:endParaRPr lang="en-US" dirty="0"/>
          </a:p>
        </p:txBody>
      </p:sp>
      <p:sp>
        <p:nvSpPr>
          <p:cNvPr id="8" name="Rectangle 7"/>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mtClean="0">
                <a:solidFill>
                  <a:prstClr val="white"/>
                </a:solidFill>
              </a:rPr>
            </a:fld>
            <a:endParaRPr lang="en-US" dirty="0">
              <a:solidFill>
                <a:prstClr val="white"/>
              </a:solidFill>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Title Only - No Background">
    <p:spTree>
      <p:nvGrpSpPr>
        <p:cNvPr id="1" name=""/>
        <p:cNvGrpSpPr/>
        <p:nvPr/>
      </p:nvGrpSpPr>
      <p:grpSpPr>
        <a:xfrm>
          <a:off x="0" y="0"/>
          <a:ext cx="0" cy="0"/>
          <a:chOff x="0" y="0"/>
          <a:chExt cx="0" cy="0"/>
        </a:xfrm>
      </p:grpSpPr>
      <p:sp>
        <p:nvSpPr>
          <p:cNvPr id="10" name="Footer Placeholder 9"/>
          <p:cNvSpPr>
            <a:spLocks noGrp="1"/>
          </p:cNvSpPr>
          <p:nvPr>
            <p:ph type="ftr" sz="quarter" idx="10"/>
          </p:nvPr>
        </p:nvSpPr>
        <p:spPr/>
        <p:txBody>
          <a:bodyPr/>
          <a:lstStyle>
            <a:lvl1pPr>
              <a:defRPr cap="none"/>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2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9"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2" name="Rectangle 11"/>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w/Image - With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6038290"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solidFill>
                <a:srgbClr val="000000"/>
              </a:solidFill>
            </a:endParaRPr>
          </a:p>
        </p:txBody>
      </p:sp>
      <p:sp>
        <p:nvSpPr>
          <p:cNvPr id="16" name="Content Placeholder 2"/>
          <p:cNvSpPr>
            <a:spLocks noGrp="1"/>
          </p:cNvSpPr>
          <p:nvPr>
            <p:ph sz="half" idx="1"/>
          </p:nvPr>
        </p:nvSpPr>
        <p:spPr bwMode="gray">
          <a:xfrm>
            <a:off x="548783" y="1179576"/>
            <a:ext cx="6038290"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Picture Placeholder 8"/>
          <p:cNvSpPr>
            <a:spLocks noGrp="1"/>
          </p:cNvSpPr>
          <p:nvPr>
            <p:ph type="pic" sz="quarter" idx="16"/>
          </p:nvPr>
        </p:nvSpPr>
        <p:spPr>
          <a:xfrm>
            <a:off x="6837066" y="0"/>
            <a:ext cx="5354934"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7" name="Text Placeholder 5"/>
          <p:cNvSpPr>
            <a:spLocks noGrp="1"/>
          </p:cNvSpPr>
          <p:nvPr>
            <p:ph type="body" sz="quarter" idx="18"/>
          </p:nvPr>
        </p:nvSpPr>
        <p:spPr bwMode="invGray">
          <a:xfrm>
            <a:off x="6987775" y="6330312"/>
            <a:ext cx="4423766" cy="39216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0" indent="0">
              <a:buNone/>
              <a:defRPr sz="100">
                <a:noFill/>
              </a:defRPr>
            </a:lvl1pPr>
          </a:lstStyle>
          <a:p>
            <a:pPr lvl="0"/>
            <a:r>
              <a:rPr lang="en-US" dirty="0"/>
              <a:t>Click to edit Master text styles</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showMasterSp="0" userDrawn="1">
  <p:cSld name="Photo + Statement">
    <p:spTree>
      <p:nvGrpSpPr>
        <p:cNvPr id="1" name=""/>
        <p:cNvGrpSpPr/>
        <p:nvPr/>
      </p:nvGrpSpPr>
      <p:grpSpPr>
        <a:xfrm>
          <a:off x="0" y="0"/>
          <a:ext cx="0" cy="0"/>
          <a:chOff x="0" y="0"/>
          <a:chExt cx="0" cy="0"/>
        </a:xfrm>
      </p:grpSpPr>
      <p:sp>
        <p:nvSpPr>
          <p:cNvPr id="6" name="Picture Placeholder 8"/>
          <p:cNvSpPr>
            <a:spLocks noGrp="1"/>
          </p:cNvSpPr>
          <p:nvPr>
            <p:ph type="pic" sz="quarter" idx="16"/>
          </p:nvPr>
        </p:nvSpPr>
        <p:spPr>
          <a:xfrm>
            <a:off x="1" y="0"/>
            <a:ext cx="12191999"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15" name="Footer Placeholder 14"/>
          <p:cNvSpPr>
            <a:spLocks noGrp="1"/>
          </p:cNvSpPr>
          <p:nvPr>
            <p:ph type="ftr" sz="quarter" idx="10"/>
          </p:nvPr>
        </p:nvSpPr>
        <p:spPr/>
        <p:txBody>
          <a:bodyPr/>
          <a:lstStyle>
            <a:lvl1pPr>
              <a:defRPr>
                <a:solidFill>
                  <a:schemeClr val="bg1"/>
                </a:solidFill>
              </a:defRPr>
            </a:lvl1pPr>
          </a:lstStyle>
          <a:p>
            <a:r>
              <a:rPr lang="en-US" sz="1000">
                <a:solidFill>
                  <a:prstClr val="white"/>
                </a:solidFill>
                <a:cs typeface="Arial" panose="020B0604020202020204" pitchFamily="34" charset="0"/>
              </a:rPr>
              <a:t>2015 Lenovo Internal. All rights reserved.</a:t>
            </a:r>
            <a:endParaRPr lang="en-US" sz="1000" dirty="0">
              <a:solidFill>
                <a:prstClr val="white"/>
              </a:solidFill>
              <a:cs typeface="Arial" panose="020B0604020202020204" pitchFamily="34" charset="0"/>
            </a:endParaRPr>
          </a:p>
        </p:txBody>
      </p:sp>
      <p:sp>
        <p:nvSpPr>
          <p:cNvPr id="8" name="Rectangle 7"/>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mtClean="0">
                <a:solidFill>
                  <a:prstClr val="white"/>
                </a:solidFill>
              </a:rPr>
            </a:fld>
            <a:endParaRPr lang="en-US" dirty="0">
              <a:solidFill>
                <a:prstClr val="white"/>
              </a:solidFill>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
        <p:nvSpPr>
          <p:cNvPr id="13" name="Text Placeholder 5"/>
          <p:cNvSpPr>
            <a:spLocks noGrp="1"/>
          </p:cNvSpPr>
          <p:nvPr>
            <p:ph type="body" sz="quarter" idx="19"/>
          </p:nvPr>
        </p:nvSpPr>
        <p:spPr bwMode="invGray">
          <a:xfrm>
            <a:off x="569130" y="151552"/>
            <a:ext cx="4423766" cy="392167"/>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txBody>
          <a:bodyPr/>
          <a:lstStyle>
            <a:lvl1pPr marL="0" indent="0">
              <a:buNone/>
              <a:defRPr sz="100">
                <a:noFill/>
              </a:defRPr>
            </a:lvl1pPr>
          </a:lstStyle>
          <a:p>
            <a:pPr lvl="0"/>
            <a:r>
              <a:rPr lang="en-US" dirty="0"/>
              <a:t>Click to edit Master text styles</a:t>
            </a:r>
            <a:endParaRPr lang="en-US" dirty="0"/>
          </a:p>
        </p:txBody>
      </p:sp>
      <p:sp>
        <p:nvSpPr>
          <p:cNvPr id="14" name="Text Placeholder 3"/>
          <p:cNvSpPr>
            <a:spLocks noGrp="1"/>
          </p:cNvSpPr>
          <p:nvPr>
            <p:ph type="body" sz="quarter" idx="18" hasCustomPrompt="1"/>
          </p:nvPr>
        </p:nvSpPr>
        <p:spPr>
          <a:xfrm>
            <a:off x="0" y="3525795"/>
            <a:ext cx="7886069" cy="2290805"/>
          </a:xfrm>
          <a:prstGeom prst="rect">
            <a:avLst/>
          </a:prstGeom>
          <a:solidFill>
            <a:srgbClr val="FFFFFF">
              <a:alpha val="75000"/>
            </a:srgbClr>
          </a:solidFill>
        </p:spPr>
        <p:txBody>
          <a:bodyPr lIns="548640" tIns="182880" rIns="548640" bIns="182880" anchor="ctr">
            <a:normAutofit/>
          </a:bodyPr>
          <a:lstStyle>
            <a:lvl1pPr marL="0" indent="0">
              <a:lnSpc>
                <a:spcPct val="100000"/>
              </a:lnSpc>
              <a:buFont typeface="Arial" panose="020B0604020202020204" pitchFamily="34" charset="0"/>
              <a:buNone/>
              <a:defRPr sz="2700">
                <a:solidFill>
                  <a:schemeClr val="tx1"/>
                </a:solidFill>
              </a:defRPr>
            </a:lvl1pPr>
            <a:lvl2pPr marL="341630" indent="0">
              <a:buNone/>
              <a:defRPr/>
            </a:lvl2pPr>
            <a:lvl3pPr marL="679450" indent="0">
              <a:buNone/>
              <a:defRPr/>
            </a:lvl3pPr>
            <a:lvl4pPr marL="966470" indent="0">
              <a:buNone/>
              <a:defRPr/>
            </a:lvl4pPr>
            <a:lvl5pPr marL="1146175" indent="0">
              <a:buNone/>
              <a:defRPr/>
            </a:lvl5pPr>
          </a:lstStyle>
          <a:p>
            <a:pPr lvl="0"/>
            <a:r>
              <a:rPr lang="en-US" dirty="0"/>
              <a:t>Click to edit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Layout - Sapphir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1"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Footer Placeholder 19"/>
          <p:cNvSpPr>
            <a:spLocks noGrp="1"/>
          </p:cNvSpPr>
          <p:nvPr>
            <p:ph type="ftr" sz="quarter" idx="13"/>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grpSp>
        <p:nvGrpSpPr>
          <p:cNvPr id="8" name="Group 7"/>
          <p:cNvGrpSpPr/>
          <p:nvPr userDrawn="1"/>
        </p:nvGrpSpPr>
        <p:grpSpPr bwMode="gray">
          <a:xfrm>
            <a:off x="1828647" y="993484"/>
            <a:ext cx="8537884" cy="4341742"/>
            <a:chOff x="1828170" y="1258957"/>
            <a:chExt cx="8535661" cy="4341742"/>
          </a:xfrm>
        </p:grpSpPr>
        <p:sp>
          <p:nvSpPr>
            <p:cNvPr id="9" name="Freeform 9"/>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000000"/>
                </a:solidFill>
              </a:endParaRPr>
            </a:p>
          </p:txBody>
        </p:sp>
        <p:sp>
          <p:nvSpPr>
            <p:cNvPr id="10" name="Rounded Rectangle 9"/>
            <p:cNvSpPr/>
            <p:nvPr userDrawn="1"/>
          </p:nvSpPr>
          <p:spPr bwMode="gray">
            <a:xfrm>
              <a:off x="1828170" y="1258957"/>
              <a:ext cx="8535661" cy="3893151"/>
            </a:xfrm>
            <a:prstGeom prst="roundRect">
              <a:avLst>
                <a:gd name="adj" fmla="val 543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prstClr val="white"/>
                </a:solidFill>
              </a:endParaRPr>
            </a:p>
          </p:txBody>
        </p:sp>
      </p:grpSp>
      <p:sp>
        <p:nvSpPr>
          <p:cNvPr id="15" name="Text Placeholder 107"/>
          <p:cNvSpPr>
            <a:spLocks noGrp="1"/>
          </p:cNvSpPr>
          <p:nvPr>
            <p:ph type="body" sz="quarter" idx="18" hasCustomPrompt="1"/>
          </p:nvPr>
        </p:nvSpPr>
        <p:spPr bwMode="white">
          <a:xfrm>
            <a:off x="2043195" y="1276350"/>
            <a:ext cx="8108786" cy="3242641"/>
          </a:xfrm>
          <a:prstGeom prst="rect">
            <a:avLst/>
          </a:prstGeom>
        </p:spPr>
        <p:txBody>
          <a:bodyPr anchor="ctr">
            <a:normAutofit/>
          </a:bodyPr>
          <a:lstStyle>
            <a:lvl1pPr marL="0" indent="0" algn="ctr">
              <a:lnSpc>
                <a:spcPct val="100000"/>
              </a:lnSpc>
              <a:buNone/>
              <a:defRPr sz="3600">
                <a:solidFill>
                  <a:schemeClr val="bg1"/>
                </a:solidFill>
              </a:defRPr>
            </a:lvl1pPr>
            <a:lvl2pPr marL="341630" indent="0" algn="ctr">
              <a:buNone/>
              <a:defRPr>
                <a:solidFill>
                  <a:schemeClr val="bg1"/>
                </a:solidFill>
              </a:defRPr>
            </a:lvl2pPr>
            <a:lvl3pPr marL="679450" indent="0" algn="ctr">
              <a:buNone/>
              <a:defRPr>
                <a:solidFill>
                  <a:schemeClr val="bg1"/>
                </a:solidFill>
              </a:defRPr>
            </a:lvl3pPr>
            <a:lvl4pPr marL="966470" indent="0" algn="ctr">
              <a:buNone/>
              <a:defRPr>
                <a:solidFill>
                  <a:schemeClr val="bg1"/>
                </a:solidFill>
              </a:defRPr>
            </a:lvl4pPr>
            <a:lvl5pPr marL="1146175" indent="0" algn="ctr">
              <a:buNone/>
              <a:defRPr>
                <a:solidFill>
                  <a:schemeClr val="bg1"/>
                </a:solidFill>
              </a:defRPr>
            </a:lvl5pPr>
          </a:lstStyle>
          <a:p>
            <a:pPr lvl="0"/>
            <a:r>
              <a:rPr lang="en-US" dirty="0"/>
              <a:t>Click to edit quote</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7078" y="6013482"/>
            <a:ext cx="10061020" cy="681925"/>
          </a:xfrm>
          <a:prstGeom prst="rect">
            <a:avLst/>
          </a:prstGeom>
        </p:spPr>
      </p:pic>
      <p:sp>
        <p:nvSpPr>
          <p:cNvPr id="17" name="Text Placeholder 110"/>
          <p:cNvSpPr>
            <a:spLocks noGrp="1"/>
          </p:cNvSpPr>
          <p:nvPr>
            <p:ph type="body" sz="quarter" idx="19" hasCustomPrompt="1"/>
          </p:nvPr>
        </p:nvSpPr>
        <p:spPr>
          <a:xfrm>
            <a:off x="2043195" y="5555972"/>
            <a:ext cx="8108786" cy="876300"/>
          </a:xfrm>
          <a:prstGeom prst="rect">
            <a:avLst/>
          </a:prstGeom>
        </p:spPr>
        <p:txBody>
          <a:bodyPr/>
          <a:lstStyle>
            <a:lvl1pPr marL="0" indent="0" algn="ctr">
              <a:buNone/>
              <a:defRPr sz="2400" b="1">
                <a:solidFill>
                  <a:schemeClr val="tx1"/>
                </a:solidFill>
              </a:defRPr>
            </a:lvl1pPr>
            <a:lvl2pPr marL="341630" indent="0">
              <a:buNone/>
              <a:defRPr/>
            </a:lvl2pPr>
            <a:lvl3pPr marL="679450" indent="0">
              <a:buNone/>
              <a:defRPr/>
            </a:lvl3pPr>
            <a:lvl4pPr marL="966470" indent="0">
              <a:buNone/>
              <a:defRPr/>
            </a:lvl4pPr>
            <a:lvl5pPr marL="1146175" indent="0">
              <a:buNone/>
              <a:defRPr/>
            </a:lvl5pPr>
          </a:lstStyle>
          <a:p>
            <a:pPr lvl="0"/>
            <a:r>
              <a:rPr lang="en-US" dirty="0"/>
              <a:t>Click to edit quote source</a:t>
            </a:r>
            <a:endParaRPr lang="en-US" dirty="0"/>
          </a:p>
        </p:txBody>
      </p:sp>
      <p:grpSp>
        <p:nvGrpSpPr>
          <p:cNvPr id="18" name="Group 17"/>
          <p:cNvGrpSpPr/>
          <p:nvPr userDrawn="1"/>
        </p:nvGrpSpPr>
        <p:grpSpPr>
          <a:xfrm>
            <a:off x="5802236" y="4633136"/>
            <a:ext cx="590704" cy="104775"/>
            <a:chOff x="5738813" y="4606631"/>
            <a:chExt cx="590550" cy="104775"/>
          </a:xfrm>
          <a:solidFill>
            <a:schemeClr val="accent5"/>
          </a:solidFill>
        </p:grpSpPr>
        <p:sp>
          <p:nvSpPr>
            <p:cNvPr id="19" name="Oval 18"/>
            <p:cNvSpPr/>
            <p:nvPr userDrawn="1"/>
          </p:nvSpPr>
          <p:spPr>
            <a:xfrm>
              <a:off x="5738813"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prstClr val="white"/>
                </a:solidFill>
              </a:endParaRPr>
            </a:p>
          </p:txBody>
        </p:sp>
        <p:sp>
          <p:nvSpPr>
            <p:cNvPr id="21" name="Oval 20"/>
            <p:cNvSpPr/>
            <p:nvPr userDrawn="1"/>
          </p:nvSpPr>
          <p:spPr>
            <a:xfrm>
              <a:off x="5981700"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prstClr val="white"/>
                </a:solidFill>
              </a:endParaRPr>
            </a:p>
          </p:txBody>
        </p:sp>
        <p:sp>
          <p:nvSpPr>
            <p:cNvPr id="22" name="Oval 21"/>
            <p:cNvSpPr/>
            <p:nvPr userDrawn="1"/>
          </p:nvSpPr>
          <p:spPr>
            <a:xfrm>
              <a:off x="6224588"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prstClr val="white"/>
                </a:solidFill>
              </a:endParaRPr>
            </a:p>
          </p:txBody>
        </p:sp>
      </p:grpSp>
      <p:grpSp>
        <p:nvGrpSpPr>
          <p:cNvPr id="23" name="Group 22"/>
          <p:cNvGrpSpPr/>
          <p:nvPr userDrawn="1"/>
        </p:nvGrpSpPr>
        <p:grpSpPr bwMode="gray">
          <a:xfrm>
            <a:off x="5854958" y="734066"/>
            <a:ext cx="485260" cy="485134"/>
            <a:chOff x="5853433" y="734066"/>
            <a:chExt cx="485134" cy="485134"/>
          </a:xfrm>
        </p:grpSpPr>
        <p:sp>
          <p:nvSpPr>
            <p:cNvPr id="24" name="Oval 23"/>
            <p:cNvSpPr/>
            <p:nvPr userDrawn="1"/>
          </p:nvSpPr>
          <p:spPr bwMode="gray">
            <a:xfrm>
              <a:off x="5886450" y="767634"/>
              <a:ext cx="419098" cy="4190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sp>
          <p:nvSpPr>
            <p:cNvPr id="25"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lstStyle/>
            <a:p>
              <a:endParaRPr lang="en-US">
                <a:solidFill>
                  <a:srgbClr val="000000"/>
                </a:solidFill>
              </a:endParaRPr>
            </a:p>
          </p:txBody>
        </p:sp>
      </p:grpSp>
      <p:sp>
        <p:nvSpPr>
          <p:cNvPr id="29" name="Rectangle 28"/>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mtClean="0">
                <a:solidFill>
                  <a:prstClr val="white"/>
                </a:solidFill>
              </a:rPr>
            </a:fld>
            <a:endParaRPr lang="en-US" dirty="0">
              <a:solidFill>
                <a:prstClr val="white"/>
              </a:solidFill>
            </a:endParaRPr>
          </a:p>
        </p:txBody>
      </p:sp>
      <p:pic>
        <p:nvPicPr>
          <p:cNvPr id="31" name="Picture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showMasterSp="0" userDrawn="1">
  <p:cSld name="Content w/Product - No Background">
    <p:bg>
      <p:bgPr>
        <a:solidFill>
          <a:schemeClr val="bg1"/>
        </a:solidFill>
        <a:effectLst/>
      </p:bgPr>
    </p:bg>
    <p:spTree>
      <p:nvGrpSpPr>
        <p:cNvPr id="1" name=""/>
        <p:cNvGrpSpPr/>
        <p:nvPr/>
      </p:nvGrpSpPr>
      <p:grpSpPr>
        <a:xfrm>
          <a:off x="0" y="0"/>
          <a:ext cx="0" cy="0"/>
          <a:chOff x="0" y="0"/>
          <a:chExt cx="0" cy="0"/>
        </a:xfrm>
      </p:grpSpPr>
      <p:sp>
        <p:nvSpPr>
          <p:cNvPr id="71" name="Rectangle 70"/>
          <p:cNvSpPr/>
          <p:nvPr userDrawn="1"/>
        </p:nvSpPr>
        <p:spPr>
          <a:xfrm>
            <a:off x="1"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Oval 47"/>
          <p:cNvSpPr/>
          <p:nvPr userDrawn="1"/>
        </p:nvSpPr>
        <p:spPr>
          <a:xfrm>
            <a:off x="5932562" y="0"/>
            <a:ext cx="6262614" cy="6858000"/>
          </a:xfrm>
          <a:prstGeom prst="ellipse">
            <a:avLst/>
          </a:prstGeom>
          <a:gradFill flip="none" rotWithShape="1">
            <a:gsLst>
              <a:gs pos="0">
                <a:srgbClr val="515151"/>
              </a:gs>
              <a:gs pos="56000">
                <a:schemeClr val="bg2">
                  <a:lumMod val="45000"/>
                  <a:lumOff val="55000"/>
                  <a:alpha val="71000"/>
                </a:schemeClr>
              </a:gs>
              <a:gs pos="100000">
                <a:schemeClr val="bg2">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sp>
        <p:nvSpPr>
          <p:cNvPr id="20" name="Footer Placeholder 19"/>
          <p:cNvSpPr>
            <a:spLocks noGrp="1"/>
          </p:cNvSpPr>
          <p:nvPr>
            <p:ph type="ftr" sz="quarter" idx="13"/>
          </p:nvPr>
        </p:nvSpPr>
        <p:spPr>
          <a:xfrm>
            <a:off x="548783" y="6473952"/>
            <a:ext cx="2413972" cy="153888"/>
          </a:xfrm>
        </p:spPr>
        <p:txBody>
          <a:bodyPr/>
          <a:lstStyle/>
          <a:p>
            <a:r>
              <a:rPr lang="en-US" sz="1000" dirty="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50" name="Rectangle 49"/>
          <p:cNvSpPr/>
          <p:nvPr userDrawn="1"/>
        </p:nvSpPr>
        <p:spPr bwMode="white">
          <a:xfrm>
            <a:off x="6802622" y="840981"/>
            <a:ext cx="4816540" cy="6017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51" name="Group 28"/>
          <p:cNvGrpSpPr>
            <a:grpSpLocks noChangeAspect="1"/>
          </p:cNvGrpSpPr>
          <p:nvPr userDrawn="1"/>
        </p:nvGrpSpPr>
        <p:grpSpPr bwMode="gray">
          <a:xfrm>
            <a:off x="6990157" y="6341251"/>
            <a:ext cx="4417702" cy="289610"/>
            <a:chOff x="-1225" y="1829"/>
            <a:chExt cx="10126" cy="664"/>
          </a:xfrm>
        </p:grpSpPr>
        <p:sp>
          <p:nvSpPr>
            <p:cNvPr id="52" name="Oval 29"/>
            <p:cNvSpPr>
              <a:spLocks noChangeArrowheads="1"/>
            </p:cNvSpPr>
            <p:nvPr userDrawn="1"/>
          </p:nvSpPr>
          <p:spPr bwMode="gray">
            <a:xfrm>
              <a:off x="356"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000000"/>
                </a:solidFill>
              </a:endParaRPr>
            </a:p>
          </p:txBody>
        </p:sp>
        <p:sp>
          <p:nvSpPr>
            <p:cNvPr id="53" name="Oval 30"/>
            <p:cNvSpPr>
              <a:spLocks noChangeArrowheads="1"/>
            </p:cNvSpPr>
            <p:nvPr userDrawn="1"/>
          </p:nvSpPr>
          <p:spPr bwMode="gray">
            <a:xfrm>
              <a:off x="500" y="2283"/>
              <a:ext cx="83"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000000"/>
                </a:solidFill>
              </a:endParaRPr>
            </a:p>
          </p:txBody>
        </p:sp>
        <p:sp>
          <p:nvSpPr>
            <p:cNvPr id="54" name="Oval 31"/>
            <p:cNvSpPr>
              <a:spLocks noChangeArrowheads="1"/>
            </p:cNvSpPr>
            <p:nvPr userDrawn="1"/>
          </p:nvSpPr>
          <p:spPr bwMode="gray">
            <a:xfrm>
              <a:off x="640"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000000"/>
                </a:solidFill>
              </a:endParaRPr>
            </a:p>
          </p:txBody>
        </p:sp>
        <p:sp>
          <p:nvSpPr>
            <p:cNvPr id="55" name="Freeform 32"/>
            <p:cNvSpPr/>
            <p:nvPr userDrawn="1"/>
          </p:nvSpPr>
          <p:spPr bwMode="gray">
            <a:xfrm>
              <a:off x="8520" y="2152"/>
              <a:ext cx="274" cy="315"/>
            </a:xfrm>
            <a:custGeom>
              <a:avLst/>
              <a:gdLst>
                <a:gd name="T0" fmla="*/ 102 w 116"/>
                <a:gd name="T1" fmla="*/ 114 h 132"/>
                <a:gd name="T2" fmla="*/ 93 w 116"/>
                <a:gd name="T3" fmla="*/ 130 h 132"/>
                <a:gd name="T4" fmla="*/ 73 w 116"/>
                <a:gd name="T5" fmla="*/ 131 h 132"/>
                <a:gd name="T6" fmla="*/ 53 w 116"/>
                <a:gd name="T7" fmla="*/ 129 h 132"/>
                <a:gd name="T8" fmla="*/ 43 w 116"/>
                <a:gd name="T9" fmla="*/ 128 h 132"/>
                <a:gd name="T10" fmla="*/ 34 w 116"/>
                <a:gd name="T11" fmla="*/ 125 h 132"/>
                <a:gd name="T12" fmla="*/ 17 w 116"/>
                <a:gd name="T13" fmla="*/ 126 h 132"/>
                <a:gd name="T14" fmla="*/ 0 w 116"/>
                <a:gd name="T15" fmla="*/ 128 h 132"/>
                <a:gd name="T16" fmla="*/ 0 w 116"/>
                <a:gd name="T17" fmla="*/ 70 h 132"/>
                <a:gd name="T18" fmla="*/ 20 w 116"/>
                <a:gd name="T19" fmla="*/ 70 h 132"/>
                <a:gd name="T20" fmla="*/ 29 w 116"/>
                <a:gd name="T21" fmla="*/ 58 h 132"/>
                <a:gd name="T22" fmla="*/ 36 w 116"/>
                <a:gd name="T23" fmla="*/ 45 h 132"/>
                <a:gd name="T24" fmla="*/ 44 w 116"/>
                <a:gd name="T25" fmla="*/ 37 h 132"/>
                <a:gd name="T26" fmla="*/ 51 w 116"/>
                <a:gd name="T27" fmla="*/ 15 h 132"/>
                <a:gd name="T28" fmla="*/ 52 w 116"/>
                <a:gd name="T29" fmla="*/ 0 h 132"/>
                <a:gd name="T30" fmla="*/ 66 w 116"/>
                <a:gd name="T31" fmla="*/ 36 h 132"/>
                <a:gd name="T32" fmla="*/ 67 w 116"/>
                <a:gd name="T33" fmla="*/ 50 h 132"/>
                <a:gd name="T34" fmla="*/ 84 w 116"/>
                <a:gd name="T35" fmla="*/ 50 h 132"/>
                <a:gd name="T36" fmla="*/ 108 w 116"/>
                <a:gd name="T37" fmla="*/ 57 h 132"/>
                <a:gd name="T38" fmla="*/ 114 w 116"/>
                <a:gd name="T39" fmla="*/ 64 h 132"/>
                <a:gd name="T40" fmla="*/ 112 w 116"/>
                <a:gd name="T41" fmla="*/ 73 h 132"/>
                <a:gd name="T42" fmla="*/ 115 w 116"/>
                <a:gd name="T43" fmla="*/ 84 h 132"/>
                <a:gd name="T44" fmla="*/ 111 w 116"/>
                <a:gd name="T45" fmla="*/ 94 h 132"/>
                <a:gd name="T46" fmla="*/ 112 w 116"/>
                <a:gd name="T47" fmla="*/ 102 h 132"/>
                <a:gd name="T48" fmla="*/ 102 w 116"/>
                <a:gd name="T49" fmla="*/ 11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132">
                  <a:moveTo>
                    <a:pt x="102" y="114"/>
                  </a:moveTo>
                  <a:cubicBezTo>
                    <a:pt x="103" y="121"/>
                    <a:pt x="99" y="128"/>
                    <a:pt x="93" y="130"/>
                  </a:cubicBezTo>
                  <a:cubicBezTo>
                    <a:pt x="88" y="132"/>
                    <a:pt x="79" y="131"/>
                    <a:pt x="73" y="131"/>
                  </a:cubicBezTo>
                  <a:cubicBezTo>
                    <a:pt x="66" y="131"/>
                    <a:pt x="60" y="130"/>
                    <a:pt x="53" y="129"/>
                  </a:cubicBezTo>
                  <a:cubicBezTo>
                    <a:pt x="49" y="129"/>
                    <a:pt x="46" y="129"/>
                    <a:pt x="43" y="128"/>
                  </a:cubicBezTo>
                  <a:cubicBezTo>
                    <a:pt x="40" y="127"/>
                    <a:pt x="37" y="126"/>
                    <a:pt x="34" y="125"/>
                  </a:cubicBezTo>
                  <a:cubicBezTo>
                    <a:pt x="28" y="125"/>
                    <a:pt x="22" y="126"/>
                    <a:pt x="17" y="126"/>
                  </a:cubicBezTo>
                  <a:cubicBezTo>
                    <a:pt x="11" y="127"/>
                    <a:pt x="6" y="127"/>
                    <a:pt x="0" y="128"/>
                  </a:cubicBezTo>
                  <a:cubicBezTo>
                    <a:pt x="0" y="108"/>
                    <a:pt x="0" y="89"/>
                    <a:pt x="0" y="70"/>
                  </a:cubicBezTo>
                  <a:cubicBezTo>
                    <a:pt x="6" y="69"/>
                    <a:pt x="14" y="71"/>
                    <a:pt x="20" y="70"/>
                  </a:cubicBezTo>
                  <a:cubicBezTo>
                    <a:pt x="24" y="69"/>
                    <a:pt x="27" y="62"/>
                    <a:pt x="29" y="58"/>
                  </a:cubicBezTo>
                  <a:cubicBezTo>
                    <a:pt x="32" y="54"/>
                    <a:pt x="34" y="49"/>
                    <a:pt x="36" y="45"/>
                  </a:cubicBezTo>
                  <a:cubicBezTo>
                    <a:pt x="38" y="42"/>
                    <a:pt x="42" y="40"/>
                    <a:pt x="44" y="37"/>
                  </a:cubicBezTo>
                  <a:cubicBezTo>
                    <a:pt x="47" y="31"/>
                    <a:pt x="50" y="23"/>
                    <a:pt x="51" y="15"/>
                  </a:cubicBezTo>
                  <a:cubicBezTo>
                    <a:pt x="51" y="10"/>
                    <a:pt x="50" y="5"/>
                    <a:pt x="52" y="0"/>
                  </a:cubicBezTo>
                  <a:cubicBezTo>
                    <a:pt x="68" y="0"/>
                    <a:pt x="68" y="19"/>
                    <a:pt x="66" y="36"/>
                  </a:cubicBezTo>
                  <a:cubicBezTo>
                    <a:pt x="66" y="40"/>
                    <a:pt x="64" y="47"/>
                    <a:pt x="67" y="50"/>
                  </a:cubicBezTo>
                  <a:cubicBezTo>
                    <a:pt x="70" y="51"/>
                    <a:pt x="79" y="50"/>
                    <a:pt x="84" y="50"/>
                  </a:cubicBezTo>
                  <a:cubicBezTo>
                    <a:pt x="96" y="50"/>
                    <a:pt x="102" y="52"/>
                    <a:pt x="108" y="57"/>
                  </a:cubicBezTo>
                  <a:cubicBezTo>
                    <a:pt x="110" y="58"/>
                    <a:pt x="114" y="61"/>
                    <a:pt x="114" y="64"/>
                  </a:cubicBezTo>
                  <a:cubicBezTo>
                    <a:pt x="115" y="67"/>
                    <a:pt x="112" y="70"/>
                    <a:pt x="112" y="73"/>
                  </a:cubicBezTo>
                  <a:cubicBezTo>
                    <a:pt x="112" y="77"/>
                    <a:pt x="116" y="81"/>
                    <a:pt x="115" y="84"/>
                  </a:cubicBezTo>
                  <a:cubicBezTo>
                    <a:pt x="115" y="87"/>
                    <a:pt x="111" y="90"/>
                    <a:pt x="111" y="94"/>
                  </a:cubicBezTo>
                  <a:cubicBezTo>
                    <a:pt x="110" y="96"/>
                    <a:pt x="112" y="99"/>
                    <a:pt x="112" y="102"/>
                  </a:cubicBezTo>
                  <a:cubicBezTo>
                    <a:pt x="111" y="108"/>
                    <a:pt x="104" y="109"/>
                    <a:pt x="102" y="114"/>
                  </a:cubicBezTo>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000000"/>
                </a:solidFill>
              </a:endParaRPr>
            </a:p>
          </p:txBody>
        </p:sp>
        <p:sp>
          <p:nvSpPr>
            <p:cNvPr id="56" name="Freeform 33"/>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000000"/>
                </a:solidFill>
              </a:endParaRPr>
            </a:p>
          </p:txBody>
        </p:sp>
        <p:sp>
          <p:nvSpPr>
            <p:cNvPr id="57" name="Freeform 34"/>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000000"/>
                </a:solidFill>
              </a:endParaRPr>
            </a:p>
          </p:txBody>
        </p:sp>
        <p:sp>
          <p:nvSpPr>
            <p:cNvPr id="58" name="Freeform 35"/>
            <p:cNvSpPr/>
            <p:nvPr userDrawn="1"/>
          </p:nvSpPr>
          <p:spPr bwMode="gray">
            <a:xfrm>
              <a:off x="-441" y="2159"/>
              <a:ext cx="350" cy="334"/>
            </a:xfrm>
            <a:custGeom>
              <a:avLst/>
              <a:gdLst>
                <a:gd name="T0" fmla="*/ 126 w 148"/>
                <a:gd name="T1" fmla="*/ 97 h 140"/>
                <a:gd name="T2" fmla="*/ 111 w 148"/>
                <a:gd name="T3" fmla="*/ 104 h 140"/>
                <a:gd name="T4" fmla="*/ 43 w 148"/>
                <a:gd name="T5" fmla="*/ 72 h 140"/>
                <a:gd name="T6" fmla="*/ 43 w 148"/>
                <a:gd name="T7" fmla="*/ 71 h 140"/>
                <a:gd name="T8" fmla="*/ 113 w 148"/>
                <a:gd name="T9" fmla="*/ 39 h 140"/>
                <a:gd name="T10" fmla="*/ 126 w 148"/>
                <a:gd name="T11" fmla="*/ 43 h 140"/>
                <a:gd name="T12" fmla="*/ 148 w 148"/>
                <a:gd name="T13" fmla="*/ 21 h 140"/>
                <a:gd name="T14" fmla="*/ 126 w 148"/>
                <a:gd name="T15" fmla="*/ 0 h 140"/>
                <a:gd name="T16" fmla="*/ 105 w 148"/>
                <a:gd name="T17" fmla="*/ 21 h 140"/>
                <a:gd name="T18" fmla="*/ 105 w 148"/>
                <a:gd name="T19" fmla="*/ 26 h 140"/>
                <a:gd name="T20" fmla="*/ 39 w 148"/>
                <a:gd name="T21" fmla="*/ 57 h 140"/>
                <a:gd name="T22" fmla="*/ 22 w 148"/>
                <a:gd name="T23" fmla="*/ 49 h 140"/>
                <a:gd name="T24" fmla="*/ 0 w 148"/>
                <a:gd name="T25" fmla="*/ 70 h 140"/>
                <a:gd name="T26" fmla="*/ 22 w 148"/>
                <a:gd name="T27" fmla="*/ 92 h 140"/>
                <a:gd name="T28" fmla="*/ 37 w 148"/>
                <a:gd name="T29" fmla="*/ 85 h 140"/>
                <a:gd name="T30" fmla="*/ 105 w 148"/>
                <a:gd name="T31" fmla="*/ 117 h 140"/>
                <a:gd name="T32" fmla="*/ 105 w 148"/>
                <a:gd name="T33" fmla="*/ 119 h 140"/>
                <a:gd name="T34" fmla="*/ 126 w 148"/>
                <a:gd name="T35" fmla="*/ 140 h 140"/>
                <a:gd name="T36" fmla="*/ 148 w 148"/>
                <a:gd name="T37" fmla="*/ 119 h 140"/>
                <a:gd name="T38" fmla="*/ 126 w 148"/>
                <a:gd name="T39" fmla="*/ 9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0">
                  <a:moveTo>
                    <a:pt x="126" y="97"/>
                  </a:moveTo>
                  <a:cubicBezTo>
                    <a:pt x="120" y="97"/>
                    <a:pt x="115" y="100"/>
                    <a:pt x="111" y="104"/>
                  </a:cubicBezTo>
                  <a:cubicBezTo>
                    <a:pt x="43" y="72"/>
                    <a:pt x="43" y="72"/>
                    <a:pt x="43" y="72"/>
                  </a:cubicBezTo>
                  <a:cubicBezTo>
                    <a:pt x="43" y="72"/>
                    <a:pt x="43" y="71"/>
                    <a:pt x="43" y="71"/>
                  </a:cubicBezTo>
                  <a:cubicBezTo>
                    <a:pt x="113" y="39"/>
                    <a:pt x="113" y="39"/>
                    <a:pt x="113" y="39"/>
                  </a:cubicBezTo>
                  <a:cubicBezTo>
                    <a:pt x="117" y="41"/>
                    <a:pt x="121" y="43"/>
                    <a:pt x="126" y="43"/>
                  </a:cubicBezTo>
                  <a:cubicBezTo>
                    <a:pt x="138" y="43"/>
                    <a:pt x="148" y="33"/>
                    <a:pt x="148" y="21"/>
                  </a:cubicBezTo>
                  <a:cubicBezTo>
                    <a:pt x="148" y="9"/>
                    <a:pt x="138" y="0"/>
                    <a:pt x="126" y="0"/>
                  </a:cubicBezTo>
                  <a:cubicBezTo>
                    <a:pt x="114" y="0"/>
                    <a:pt x="105" y="9"/>
                    <a:pt x="105" y="21"/>
                  </a:cubicBezTo>
                  <a:cubicBezTo>
                    <a:pt x="105" y="23"/>
                    <a:pt x="105" y="24"/>
                    <a:pt x="105" y="26"/>
                  </a:cubicBezTo>
                  <a:cubicBezTo>
                    <a:pt x="39" y="57"/>
                    <a:pt x="39" y="57"/>
                    <a:pt x="39" y="57"/>
                  </a:cubicBezTo>
                  <a:cubicBezTo>
                    <a:pt x="35" y="52"/>
                    <a:pt x="29" y="49"/>
                    <a:pt x="22" y="49"/>
                  </a:cubicBezTo>
                  <a:cubicBezTo>
                    <a:pt x="10" y="49"/>
                    <a:pt x="0" y="58"/>
                    <a:pt x="0" y="70"/>
                  </a:cubicBezTo>
                  <a:cubicBezTo>
                    <a:pt x="0" y="82"/>
                    <a:pt x="10" y="92"/>
                    <a:pt x="22" y="92"/>
                  </a:cubicBezTo>
                  <a:cubicBezTo>
                    <a:pt x="28" y="92"/>
                    <a:pt x="33" y="89"/>
                    <a:pt x="37" y="85"/>
                  </a:cubicBezTo>
                  <a:cubicBezTo>
                    <a:pt x="105" y="117"/>
                    <a:pt x="105" y="117"/>
                    <a:pt x="105" y="117"/>
                  </a:cubicBezTo>
                  <a:cubicBezTo>
                    <a:pt x="105" y="118"/>
                    <a:pt x="105" y="118"/>
                    <a:pt x="105" y="119"/>
                  </a:cubicBezTo>
                  <a:cubicBezTo>
                    <a:pt x="105" y="131"/>
                    <a:pt x="114" y="140"/>
                    <a:pt x="126" y="140"/>
                  </a:cubicBezTo>
                  <a:cubicBezTo>
                    <a:pt x="138" y="140"/>
                    <a:pt x="148" y="131"/>
                    <a:pt x="148" y="119"/>
                  </a:cubicBezTo>
                  <a:cubicBezTo>
                    <a:pt x="148" y="107"/>
                    <a:pt x="138" y="97"/>
                    <a:pt x="126" y="97"/>
                  </a:cubicBezTo>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000000"/>
                </a:solidFill>
              </a:endParaRPr>
            </a:p>
          </p:txBody>
        </p:sp>
        <p:sp>
          <p:nvSpPr>
            <p:cNvPr id="59" name="Freeform 36"/>
            <p:cNvSpPr/>
            <p:nvPr userDrawn="1"/>
          </p:nvSpPr>
          <p:spPr bwMode="gray">
            <a:xfrm>
              <a:off x="-1225" y="1829"/>
              <a:ext cx="1862" cy="132"/>
            </a:xfrm>
            <a:custGeom>
              <a:avLst/>
              <a:gdLst>
                <a:gd name="T0" fmla="*/ 0 w 1862"/>
                <a:gd name="T1" fmla="*/ 0 h 132"/>
                <a:gd name="T2" fmla="*/ 1862 w 1862"/>
                <a:gd name="T3" fmla="*/ 0 h 132"/>
                <a:gd name="T4" fmla="*/ 1862 w 1862"/>
                <a:gd name="T5" fmla="*/ 132 h 132"/>
                <a:gd name="T6" fmla="*/ 0 w 1862"/>
                <a:gd name="T7" fmla="*/ 132 h 132"/>
                <a:gd name="T8" fmla="*/ 0 w 1862"/>
                <a:gd name="T9" fmla="*/ 0 h 132"/>
                <a:gd name="T10" fmla="*/ 0 w 1862"/>
                <a:gd name="T11" fmla="*/ 0 h 132"/>
              </a:gdLst>
              <a:ahLst/>
              <a:cxnLst>
                <a:cxn ang="0">
                  <a:pos x="T0" y="T1"/>
                </a:cxn>
                <a:cxn ang="0">
                  <a:pos x="T2" y="T3"/>
                </a:cxn>
                <a:cxn ang="0">
                  <a:pos x="T4" y="T5"/>
                </a:cxn>
                <a:cxn ang="0">
                  <a:pos x="T6" y="T7"/>
                </a:cxn>
                <a:cxn ang="0">
                  <a:pos x="T8" y="T9"/>
                </a:cxn>
                <a:cxn ang="0">
                  <a:pos x="T10" y="T11"/>
                </a:cxn>
              </a:cxnLst>
              <a:rect l="0" t="0" r="r" b="b"/>
              <a:pathLst>
                <a:path w="1862" h="132">
                  <a:moveTo>
                    <a:pt x="0" y="0"/>
                  </a:moveTo>
                  <a:lnTo>
                    <a:pt x="1862" y="0"/>
                  </a:lnTo>
                  <a:lnTo>
                    <a:pt x="1862" y="132"/>
                  </a:lnTo>
                  <a:lnTo>
                    <a:pt x="0" y="132"/>
                  </a:lnTo>
                  <a:lnTo>
                    <a:pt x="0" y="0"/>
                  </a:lnTo>
                  <a:lnTo>
                    <a:pt x="0" y="0"/>
                  </a:lnTo>
                  <a:close/>
                </a:path>
              </a:pathLst>
            </a:custGeom>
            <a:solidFill>
              <a:srgbClr val="EE31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000000"/>
                </a:solidFill>
              </a:endParaRPr>
            </a:p>
          </p:txBody>
        </p:sp>
        <p:sp>
          <p:nvSpPr>
            <p:cNvPr id="60" name="Rectangle 37"/>
            <p:cNvSpPr>
              <a:spLocks noChangeArrowheads="1"/>
            </p:cNvSpPr>
            <p:nvPr userDrawn="1"/>
          </p:nvSpPr>
          <p:spPr bwMode="gray">
            <a:xfrm>
              <a:off x="-1225" y="1958"/>
              <a:ext cx="10126" cy="21"/>
            </a:xfrm>
            <a:prstGeom prst="rect">
              <a:avLst/>
            </a:prstGeom>
            <a:solidFill>
              <a:srgbClr val="8D8F8E"/>
            </a:solidFill>
            <a:ln w="9525">
              <a:noFill/>
              <a:miter lim="800000"/>
            </a:ln>
          </p:spPr>
          <p:txBody>
            <a:bodyPr vert="horz" wrap="square" lIns="91440" tIns="45720" rIns="91440" bIns="45720" numCol="1" anchor="t" anchorCtr="0" compatLnSpc="1"/>
            <a:lstStyle/>
            <a:p>
              <a:endParaRPr lang="en-US">
                <a:solidFill>
                  <a:srgbClr val="000000"/>
                </a:solidFill>
              </a:endParaRPr>
            </a:p>
          </p:txBody>
        </p:sp>
      </p:grpSp>
      <p:sp>
        <p:nvSpPr>
          <p:cNvPr id="61" name="Title 1"/>
          <p:cNvSpPr>
            <a:spLocks noGrp="1"/>
          </p:cNvSpPr>
          <p:nvPr>
            <p:ph type="title" hasCustomPrompt="1"/>
          </p:nvPr>
        </p:nvSpPr>
        <p:spPr>
          <a:xfrm>
            <a:off x="6923210" y="961121"/>
            <a:ext cx="4557645" cy="808956"/>
          </a:xfrm>
          <a:prstGeom prst="rect">
            <a:avLst/>
          </a:prstGeom>
        </p:spPr>
        <p:txBody>
          <a:bodyPr lIns="0" tIns="0" rIns="0" bIns="0">
            <a:noAutofit/>
          </a:bodyPr>
          <a:lstStyle>
            <a:lvl1pPr algn="l">
              <a:defRPr sz="2800" cap="none"/>
            </a:lvl1pPr>
          </a:lstStyle>
          <a:p>
            <a:r>
              <a:rPr lang="en-US" dirty="0"/>
              <a:t>Click To Edit Product Text</a:t>
            </a:r>
            <a:endParaRPr lang="en-US" dirty="0"/>
          </a:p>
        </p:txBody>
      </p:sp>
      <p:sp>
        <p:nvSpPr>
          <p:cNvPr id="64" name="Picture Placeholder 186"/>
          <p:cNvSpPr>
            <a:spLocks noGrp="1"/>
          </p:cNvSpPr>
          <p:nvPr>
            <p:ph type="pic" sz="quarter" idx="15"/>
          </p:nvPr>
        </p:nvSpPr>
        <p:spPr>
          <a:xfrm>
            <a:off x="548783" y="556261"/>
            <a:ext cx="6049951" cy="5579363"/>
          </a:xfrm>
          <a:prstGeom prst="rect">
            <a:avLst/>
          </a:prstGeom>
        </p:spPr>
        <p:txBody>
          <a:bodyPr anchor="ctr"/>
          <a:lstStyle>
            <a:lvl1pPr marL="0" indent="0" algn="ctr">
              <a:buNone/>
              <a:defRPr sz="2400">
                <a:solidFill>
                  <a:schemeClr val="accent1"/>
                </a:solidFill>
              </a:defRPr>
            </a:lvl1pPr>
          </a:lstStyle>
          <a:p>
            <a:endParaRPr lang="en-US" dirty="0"/>
          </a:p>
        </p:txBody>
      </p:sp>
      <p:sp>
        <p:nvSpPr>
          <p:cNvPr id="66" name="Content Placeholder 2"/>
          <p:cNvSpPr>
            <a:spLocks noGrp="1"/>
          </p:cNvSpPr>
          <p:nvPr>
            <p:ph sz="half" idx="1"/>
          </p:nvPr>
        </p:nvSpPr>
        <p:spPr bwMode="gray">
          <a:xfrm>
            <a:off x="6923811" y="2020824"/>
            <a:ext cx="4554898" cy="411480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7" name="Rectangle 66"/>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mtClean="0">
                <a:solidFill>
                  <a:prstClr val="white"/>
                </a:solidFill>
              </a:rPr>
            </a:fld>
            <a:endParaRPr lang="en-US" dirty="0">
              <a:solidFill>
                <a:prstClr val="white"/>
              </a:solidFill>
            </a:endParaRPr>
          </a:p>
        </p:txBody>
      </p:sp>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cxnSp>
        <p:nvCxnSpPr>
          <p:cNvPr id="70" name="Straight Connector 69"/>
          <p:cNvCxnSpPr/>
          <p:nvPr userDrawn="1"/>
        </p:nvCxnSpPr>
        <p:spPr>
          <a:xfrm>
            <a:off x="6923811" y="1908190"/>
            <a:ext cx="4554898"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Product - With Background">
    <p:bg>
      <p:bgPr>
        <a:solidFill>
          <a:schemeClr val="bg1"/>
        </a:solidFill>
        <a:effectLst/>
      </p:bgPr>
    </p:bg>
    <p:spTree>
      <p:nvGrpSpPr>
        <p:cNvPr id="1" name=""/>
        <p:cNvGrpSpPr/>
        <p:nvPr/>
      </p:nvGrpSpPr>
      <p:grpSpPr>
        <a:xfrm>
          <a:off x="0" y="0"/>
          <a:ext cx="0" cy="0"/>
          <a:chOff x="0" y="0"/>
          <a:chExt cx="0" cy="0"/>
        </a:xfrm>
      </p:grpSpPr>
      <p:sp>
        <p:nvSpPr>
          <p:cNvPr id="21" name="Rectangle 20"/>
          <p:cNvSpPr/>
          <p:nvPr userDrawn="1"/>
        </p:nvSpPr>
        <p:spPr>
          <a:xfrm>
            <a:off x="1"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Oval 47"/>
          <p:cNvSpPr/>
          <p:nvPr userDrawn="1"/>
        </p:nvSpPr>
        <p:spPr>
          <a:xfrm>
            <a:off x="5932562" y="0"/>
            <a:ext cx="6262614" cy="6858000"/>
          </a:xfrm>
          <a:prstGeom prst="ellipse">
            <a:avLst/>
          </a:prstGeom>
          <a:gradFill flip="none" rotWithShape="1">
            <a:gsLst>
              <a:gs pos="0">
                <a:srgbClr val="515151"/>
              </a:gs>
              <a:gs pos="56000">
                <a:schemeClr val="bg2">
                  <a:lumMod val="45000"/>
                  <a:lumOff val="55000"/>
                  <a:alpha val="71000"/>
                </a:schemeClr>
              </a:gs>
              <a:gs pos="100000">
                <a:schemeClr val="bg2">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sp>
        <p:nvSpPr>
          <p:cNvPr id="20" name="Footer Placeholder 19"/>
          <p:cNvSpPr>
            <a:spLocks noGrp="1"/>
          </p:cNvSpPr>
          <p:nvPr>
            <p:ph type="ftr" sz="quarter" idx="13"/>
          </p:nvPr>
        </p:nvSpPr>
        <p:spPr>
          <a:xfrm>
            <a:off x="548783" y="6473952"/>
            <a:ext cx="2413972" cy="153888"/>
          </a:xfrm>
        </p:spPr>
        <p:txBody>
          <a:bodyPr/>
          <a:lstStyle/>
          <a:p>
            <a:r>
              <a:rPr lang="en-US" sz="1000" dirty="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50" name="Rectangle 49"/>
          <p:cNvSpPr/>
          <p:nvPr userDrawn="1"/>
        </p:nvSpPr>
        <p:spPr bwMode="white">
          <a:xfrm>
            <a:off x="6802622" y="840981"/>
            <a:ext cx="4816540" cy="6017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51" name="Group 28"/>
          <p:cNvGrpSpPr>
            <a:grpSpLocks noChangeAspect="1"/>
          </p:cNvGrpSpPr>
          <p:nvPr userDrawn="1"/>
        </p:nvGrpSpPr>
        <p:grpSpPr bwMode="gray">
          <a:xfrm>
            <a:off x="6990157" y="6341251"/>
            <a:ext cx="4417702" cy="289610"/>
            <a:chOff x="-1225" y="1829"/>
            <a:chExt cx="10126" cy="664"/>
          </a:xfrm>
        </p:grpSpPr>
        <p:sp>
          <p:nvSpPr>
            <p:cNvPr id="52" name="Oval 29"/>
            <p:cNvSpPr>
              <a:spLocks noChangeArrowheads="1"/>
            </p:cNvSpPr>
            <p:nvPr userDrawn="1"/>
          </p:nvSpPr>
          <p:spPr bwMode="gray">
            <a:xfrm>
              <a:off x="356"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000000"/>
                </a:solidFill>
              </a:endParaRPr>
            </a:p>
          </p:txBody>
        </p:sp>
        <p:sp>
          <p:nvSpPr>
            <p:cNvPr id="53" name="Oval 30"/>
            <p:cNvSpPr>
              <a:spLocks noChangeArrowheads="1"/>
            </p:cNvSpPr>
            <p:nvPr userDrawn="1"/>
          </p:nvSpPr>
          <p:spPr bwMode="gray">
            <a:xfrm>
              <a:off x="500" y="2283"/>
              <a:ext cx="83"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000000"/>
                </a:solidFill>
              </a:endParaRPr>
            </a:p>
          </p:txBody>
        </p:sp>
        <p:sp>
          <p:nvSpPr>
            <p:cNvPr id="54" name="Oval 31"/>
            <p:cNvSpPr>
              <a:spLocks noChangeArrowheads="1"/>
            </p:cNvSpPr>
            <p:nvPr userDrawn="1"/>
          </p:nvSpPr>
          <p:spPr bwMode="gray">
            <a:xfrm>
              <a:off x="640"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000000"/>
                </a:solidFill>
              </a:endParaRPr>
            </a:p>
          </p:txBody>
        </p:sp>
        <p:sp>
          <p:nvSpPr>
            <p:cNvPr id="55" name="Freeform 32"/>
            <p:cNvSpPr/>
            <p:nvPr userDrawn="1"/>
          </p:nvSpPr>
          <p:spPr bwMode="gray">
            <a:xfrm>
              <a:off x="8520" y="2152"/>
              <a:ext cx="274" cy="315"/>
            </a:xfrm>
            <a:custGeom>
              <a:avLst/>
              <a:gdLst>
                <a:gd name="T0" fmla="*/ 102 w 116"/>
                <a:gd name="T1" fmla="*/ 114 h 132"/>
                <a:gd name="T2" fmla="*/ 93 w 116"/>
                <a:gd name="T3" fmla="*/ 130 h 132"/>
                <a:gd name="T4" fmla="*/ 73 w 116"/>
                <a:gd name="T5" fmla="*/ 131 h 132"/>
                <a:gd name="T6" fmla="*/ 53 w 116"/>
                <a:gd name="T7" fmla="*/ 129 h 132"/>
                <a:gd name="T8" fmla="*/ 43 w 116"/>
                <a:gd name="T9" fmla="*/ 128 h 132"/>
                <a:gd name="T10" fmla="*/ 34 w 116"/>
                <a:gd name="T11" fmla="*/ 125 h 132"/>
                <a:gd name="T12" fmla="*/ 17 w 116"/>
                <a:gd name="T13" fmla="*/ 126 h 132"/>
                <a:gd name="T14" fmla="*/ 0 w 116"/>
                <a:gd name="T15" fmla="*/ 128 h 132"/>
                <a:gd name="T16" fmla="*/ 0 w 116"/>
                <a:gd name="T17" fmla="*/ 70 h 132"/>
                <a:gd name="T18" fmla="*/ 20 w 116"/>
                <a:gd name="T19" fmla="*/ 70 h 132"/>
                <a:gd name="T20" fmla="*/ 29 w 116"/>
                <a:gd name="T21" fmla="*/ 58 h 132"/>
                <a:gd name="T22" fmla="*/ 36 w 116"/>
                <a:gd name="T23" fmla="*/ 45 h 132"/>
                <a:gd name="T24" fmla="*/ 44 w 116"/>
                <a:gd name="T25" fmla="*/ 37 h 132"/>
                <a:gd name="T26" fmla="*/ 51 w 116"/>
                <a:gd name="T27" fmla="*/ 15 h 132"/>
                <a:gd name="T28" fmla="*/ 52 w 116"/>
                <a:gd name="T29" fmla="*/ 0 h 132"/>
                <a:gd name="T30" fmla="*/ 66 w 116"/>
                <a:gd name="T31" fmla="*/ 36 h 132"/>
                <a:gd name="T32" fmla="*/ 67 w 116"/>
                <a:gd name="T33" fmla="*/ 50 h 132"/>
                <a:gd name="T34" fmla="*/ 84 w 116"/>
                <a:gd name="T35" fmla="*/ 50 h 132"/>
                <a:gd name="T36" fmla="*/ 108 w 116"/>
                <a:gd name="T37" fmla="*/ 57 h 132"/>
                <a:gd name="T38" fmla="*/ 114 w 116"/>
                <a:gd name="T39" fmla="*/ 64 h 132"/>
                <a:gd name="T40" fmla="*/ 112 w 116"/>
                <a:gd name="T41" fmla="*/ 73 h 132"/>
                <a:gd name="T42" fmla="*/ 115 w 116"/>
                <a:gd name="T43" fmla="*/ 84 h 132"/>
                <a:gd name="T44" fmla="*/ 111 w 116"/>
                <a:gd name="T45" fmla="*/ 94 h 132"/>
                <a:gd name="T46" fmla="*/ 112 w 116"/>
                <a:gd name="T47" fmla="*/ 102 h 132"/>
                <a:gd name="T48" fmla="*/ 102 w 116"/>
                <a:gd name="T49" fmla="*/ 11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132">
                  <a:moveTo>
                    <a:pt x="102" y="114"/>
                  </a:moveTo>
                  <a:cubicBezTo>
                    <a:pt x="103" y="121"/>
                    <a:pt x="99" y="128"/>
                    <a:pt x="93" y="130"/>
                  </a:cubicBezTo>
                  <a:cubicBezTo>
                    <a:pt x="88" y="132"/>
                    <a:pt x="79" y="131"/>
                    <a:pt x="73" y="131"/>
                  </a:cubicBezTo>
                  <a:cubicBezTo>
                    <a:pt x="66" y="131"/>
                    <a:pt x="60" y="130"/>
                    <a:pt x="53" y="129"/>
                  </a:cubicBezTo>
                  <a:cubicBezTo>
                    <a:pt x="49" y="129"/>
                    <a:pt x="46" y="129"/>
                    <a:pt x="43" y="128"/>
                  </a:cubicBezTo>
                  <a:cubicBezTo>
                    <a:pt x="40" y="127"/>
                    <a:pt x="37" y="126"/>
                    <a:pt x="34" y="125"/>
                  </a:cubicBezTo>
                  <a:cubicBezTo>
                    <a:pt x="28" y="125"/>
                    <a:pt x="22" y="126"/>
                    <a:pt x="17" y="126"/>
                  </a:cubicBezTo>
                  <a:cubicBezTo>
                    <a:pt x="11" y="127"/>
                    <a:pt x="6" y="127"/>
                    <a:pt x="0" y="128"/>
                  </a:cubicBezTo>
                  <a:cubicBezTo>
                    <a:pt x="0" y="108"/>
                    <a:pt x="0" y="89"/>
                    <a:pt x="0" y="70"/>
                  </a:cubicBezTo>
                  <a:cubicBezTo>
                    <a:pt x="6" y="69"/>
                    <a:pt x="14" y="71"/>
                    <a:pt x="20" y="70"/>
                  </a:cubicBezTo>
                  <a:cubicBezTo>
                    <a:pt x="24" y="69"/>
                    <a:pt x="27" y="62"/>
                    <a:pt x="29" y="58"/>
                  </a:cubicBezTo>
                  <a:cubicBezTo>
                    <a:pt x="32" y="54"/>
                    <a:pt x="34" y="49"/>
                    <a:pt x="36" y="45"/>
                  </a:cubicBezTo>
                  <a:cubicBezTo>
                    <a:pt x="38" y="42"/>
                    <a:pt x="42" y="40"/>
                    <a:pt x="44" y="37"/>
                  </a:cubicBezTo>
                  <a:cubicBezTo>
                    <a:pt x="47" y="31"/>
                    <a:pt x="50" y="23"/>
                    <a:pt x="51" y="15"/>
                  </a:cubicBezTo>
                  <a:cubicBezTo>
                    <a:pt x="51" y="10"/>
                    <a:pt x="50" y="5"/>
                    <a:pt x="52" y="0"/>
                  </a:cubicBezTo>
                  <a:cubicBezTo>
                    <a:pt x="68" y="0"/>
                    <a:pt x="68" y="19"/>
                    <a:pt x="66" y="36"/>
                  </a:cubicBezTo>
                  <a:cubicBezTo>
                    <a:pt x="66" y="40"/>
                    <a:pt x="64" y="47"/>
                    <a:pt x="67" y="50"/>
                  </a:cubicBezTo>
                  <a:cubicBezTo>
                    <a:pt x="70" y="51"/>
                    <a:pt x="79" y="50"/>
                    <a:pt x="84" y="50"/>
                  </a:cubicBezTo>
                  <a:cubicBezTo>
                    <a:pt x="96" y="50"/>
                    <a:pt x="102" y="52"/>
                    <a:pt x="108" y="57"/>
                  </a:cubicBezTo>
                  <a:cubicBezTo>
                    <a:pt x="110" y="58"/>
                    <a:pt x="114" y="61"/>
                    <a:pt x="114" y="64"/>
                  </a:cubicBezTo>
                  <a:cubicBezTo>
                    <a:pt x="115" y="67"/>
                    <a:pt x="112" y="70"/>
                    <a:pt x="112" y="73"/>
                  </a:cubicBezTo>
                  <a:cubicBezTo>
                    <a:pt x="112" y="77"/>
                    <a:pt x="116" y="81"/>
                    <a:pt x="115" y="84"/>
                  </a:cubicBezTo>
                  <a:cubicBezTo>
                    <a:pt x="115" y="87"/>
                    <a:pt x="111" y="90"/>
                    <a:pt x="111" y="94"/>
                  </a:cubicBezTo>
                  <a:cubicBezTo>
                    <a:pt x="110" y="96"/>
                    <a:pt x="112" y="99"/>
                    <a:pt x="112" y="102"/>
                  </a:cubicBezTo>
                  <a:cubicBezTo>
                    <a:pt x="111" y="108"/>
                    <a:pt x="104" y="109"/>
                    <a:pt x="102" y="114"/>
                  </a:cubicBezTo>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000000"/>
                </a:solidFill>
              </a:endParaRPr>
            </a:p>
          </p:txBody>
        </p:sp>
        <p:sp>
          <p:nvSpPr>
            <p:cNvPr id="56" name="Freeform 33"/>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000000"/>
                </a:solidFill>
              </a:endParaRPr>
            </a:p>
          </p:txBody>
        </p:sp>
        <p:sp>
          <p:nvSpPr>
            <p:cNvPr id="57" name="Freeform 34"/>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000000"/>
                </a:solidFill>
              </a:endParaRPr>
            </a:p>
          </p:txBody>
        </p:sp>
        <p:sp>
          <p:nvSpPr>
            <p:cNvPr id="58" name="Freeform 35"/>
            <p:cNvSpPr/>
            <p:nvPr userDrawn="1"/>
          </p:nvSpPr>
          <p:spPr bwMode="gray">
            <a:xfrm>
              <a:off x="-441" y="2159"/>
              <a:ext cx="350" cy="334"/>
            </a:xfrm>
            <a:custGeom>
              <a:avLst/>
              <a:gdLst>
                <a:gd name="T0" fmla="*/ 126 w 148"/>
                <a:gd name="T1" fmla="*/ 97 h 140"/>
                <a:gd name="T2" fmla="*/ 111 w 148"/>
                <a:gd name="T3" fmla="*/ 104 h 140"/>
                <a:gd name="T4" fmla="*/ 43 w 148"/>
                <a:gd name="T5" fmla="*/ 72 h 140"/>
                <a:gd name="T6" fmla="*/ 43 w 148"/>
                <a:gd name="T7" fmla="*/ 71 h 140"/>
                <a:gd name="T8" fmla="*/ 113 w 148"/>
                <a:gd name="T9" fmla="*/ 39 h 140"/>
                <a:gd name="T10" fmla="*/ 126 w 148"/>
                <a:gd name="T11" fmla="*/ 43 h 140"/>
                <a:gd name="T12" fmla="*/ 148 w 148"/>
                <a:gd name="T13" fmla="*/ 21 h 140"/>
                <a:gd name="T14" fmla="*/ 126 w 148"/>
                <a:gd name="T15" fmla="*/ 0 h 140"/>
                <a:gd name="T16" fmla="*/ 105 w 148"/>
                <a:gd name="T17" fmla="*/ 21 h 140"/>
                <a:gd name="T18" fmla="*/ 105 w 148"/>
                <a:gd name="T19" fmla="*/ 26 h 140"/>
                <a:gd name="T20" fmla="*/ 39 w 148"/>
                <a:gd name="T21" fmla="*/ 57 h 140"/>
                <a:gd name="T22" fmla="*/ 22 w 148"/>
                <a:gd name="T23" fmla="*/ 49 h 140"/>
                <a:gd name="T24" fmla="*/ 0 w 148"/>
                <a:gd name="T25" fmla="*/ 70 h 140"/>
                <a:gd name="T26" fmla="*/ 22 w 148"/>
                <a:gd name="T27" fmla="*/ 92 h 140"/>
                <a:gd name="T28" fmla="*/ 37 w 148"/>
                <a:gd name="T29" fmla="*/ 85 h 140"/>
                <a:gd name="T30" fmla="*/ 105 w 148"/>
                <a:gd name="T31" fmla="*/ 117 h 140"/>
                <a:gd name="T32" fmla="*/ 105 w 148"/>
                <a:gd name="T33" fmla="*/ 119 h 140"/>
                <a:gd name="T34" fmla="*/ 126 w 148"/>
                <a:gd name="T35" fmla="*/ 140 h 140"/>
                <a:gd name="T36" fmla="*/ 148 w 148"/>
                <a:gd name="T37" fmla="*/ 119 h 140"/>
                <a:gd name="T38" fmla="*/ 126 w 148"/>
                <a:gd name="T39" fmla="*/ 9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0">
                  <a:moveTo>
                    <a:pt x="126" y="97"/>
                  </a:moveTo>
                  <a:cubicBezTo>
                    <a:pt x="120" y="97"/>
                    <a:pt x="115" y="100"/>
                    <a:pt x="111" y="104"/>
                  </a:cubicBezTo>
                  <a:cubicBezTo>
                    <a:pt x="43" y="72"/>
                    <a:pt x="43" y="72"/>
                    <a:pt x="43" y="72"/>
                  </a:cubicBezTo>
                  <a:cubicBezTo>
                    <a:pt x="43" y="72"/>
                    <a:pt x="43" y="71"/>
                    <a:pt x="43" y="71"/>
                  </a:cubicBezTo>
                  <a:cubicBezTo>
                    <a:pt x="113" y="39"/>
                    <a:pt x="113" y="39"/>
                    <a:pt x="113" y="39"/>
                  </a:cubicBezTo>
                  <a:cubicBezTo>
                    <a:pt x="117" y="41"/>
                    <a:pt x="121" y="43"/>
                    <a:pt x="126" y="43"/>
                  </a:cubicBezTo>
                  <a:cubicBezTo>
                    <a:pt x="138" y="43"/>
                    <a:pt x="148" y="33"/>
                    <a:pt x="148" y="21"/>
                  </a:cubicBezTo>
                  <a:cubicBezTo>
                    <a:pt x="148" y="9"/>
                    <a:pt x="138" y="0"/>
                    <a:pt x="126" y="0"/>
                  </a:cubicBezTo>
                  <a:cubicBezTo>
                    <a:pt x="114" y="0"/>
                    <a:pt x="105" y="9"/>
                    <a:pt x="105" y="21"/>
                  </a:cubicBezTo>
                  <a:cubicBezTo>
                    <a:pt x="105" y="23"/>
                    <a:pt x="105" y="24"/>
                    <a:pt x="105" y="26"/>
                  </a:cubicBezTo>
                  <a:cubicBezTo>
                    <a:pt x="39" y="57"/>
                    <a:pt x="39" y="57"/>
                    <a:pt x="39" y="57"/>
                  </a:cubicBezTo>
                  <a:cubicBezTo>
                    <a:pt x="35" y="52"/>
                    <a:pt x="29" y="49"/>
                    <a:pt x="22" y="49"/>
                  </a:cubicBezTo>
                  <a:cubicBezTo>
                    <a:pt x="10" y="49"/>
                    <a:pt x="0" y="58"/>
                    <a:pt x="0" y="70"/>
                  </a:cubicBezTo>
                  <a:cubicBezTo>
                    <a:pt x="0" y="82"/>
                    <a:pt x="10" y="92"/>
                    <a:pt x="22" y="92"/>
                  </a:cubicBezTo>
                  <a:cubicBezTo>
                    <a:pt x="28" y="92"/>
                    <a:pt x="33" y="89"/>
                    <a:pt x="37" y="85"/>
                  </a:cubicBezTo>
                  <a:cubicBezTo>
                    <a:pt x="105" y="117"/>
                    <a:pt x="105" y="117"/>
                    <a:pt x="105" y="117"/>
                  </a:cubicBezTo>
                  <a:cubicBezTo>
                    <a:pt x="105" y="118"/>
                    <a:pt x="105" y="118"/>
                    <a:pt x="105" y="119"/>
                  </a:cubicBezTo>
                  <a:cubicBezTo>
                    <a:pt x="105" y="131"/>
                    <a:pt x="114" y="140"/>
                    <a:pt x="126" y="140"/>
                  </a:cubicBezTo>
                  <a:cubicBezTo>
                    <a:pt x="138" y="140"/>
                    <a:pt x="148" y="131"/>
                    <a:pt x="148" y="119"/>
                  </a:cubicBezTo>
                  <a:cubicBezTo>
                    <a:pt x="148" y="107"/>
                    <a:pt x="138" y="97"/>
                    <a:pt x="126" y="97"/>
                  </a:cubicBezTo>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000000"/>
                </a:solidFill>
              </a:endParaRPr>
            </a:p>
          </p:txBody>
        </p:sp>
        <p:sp>
          <p:nvSpPr>
            <p:cNvPr id="59" name="Freeform 36"/>
            <p:cNvSpPr/>
            <p:nvPr userDrawn="1"/>
          </p:nvSpPr>
          <p:spPr bwMode="gray">
            <a:xfrm>
              <a:off x="-1225" y="1829"/>
              <a:ext cx="1862" cy="132"/>
            </a:xfrm>
            <a:custGeom>
              <a:avLst/>
              <a:gdLst>
                <a:gd name="T0" fmla="*/ 0 w 1862"/>
                <a:gd name="T1" fmla="*/ 0 h 132"/>
                <a:gd name="T2" fmla="*/ 1862 w 1862"/>
                <a:gd name="T3" fmla="*/ 0 h 132"/>
                <a:gd name="T4" fmla="*/ 1862 w 1862"/>
                <a:gd name="T5" fmla="*/ 132 h 132"/>
                <a:gd name="T6" fmla="*/ 0 w 1862"/>
                <a:gd name="T7" fmla="*/ 132 h 132"/>
                <a:gd name="T8" fmla="*/ 0 w 1862"/>
                <a:gd name="T9" fmla="*/ 0 h 132"/>
                <a:gd name="T10" fmla="*/ 0 w 1862"/>
                <a:gd name="T11" fmla="*/ 0 h 132"/>
              </a:gdLst>
              <a:ahLst/>
              <a:cxnLst>
                <a:cxn ang="0">
                  <a:pos x="T0" y="T1"/>
                </a:cxn>
                <a:cxn ang="0">
                  <a:pos x="T2" y="T3"/>
                </a:cxn>
                <a:cxn ang="0">
                  <a:pos x="T4" y="T5"/>
                </a:cxn>
                <a:cxn ang="0">
                  <a:pos x="T6" y="T7"/>
                </a:cxn>
                <a:cxn ang="0">
                  <a:pos x="T8" y="T9"/>
                </a:cxn>
                <a:cxn ang="0">
                  <a:pos x="T10" y="T11"/>
                </a:cxn>
              </a:cxnLst>
              <a:rect l="0" t="0" r="r" b="b"/>
              <a:pathLst>
                <a:path w="1862" h="132">
                  <a:moveTo>
                    <a:pt x="0" y="0"/>
                  </a:moveTo>
                  <a:lnTo>
                    <a:pt x="1862" y="0"/>
                  </a:lnTo>
                  <a:lnTo>
                    <a:pt x="1862" y="132"/>
                  </a:lnTo>
                  <a:lnTo>
                    <a:pt x="0" y="132"/>
                  </a:lnTo>
                  <a:lnTo>
                    <a:pt x="0" y="0"/>
                  </a:lnTo>
                  <a:lnTo>
                    <a:pt x="0" y="0"/>
                  </a:lnTo>
                  <a:close/>
                </a:path>
              </a:pathLst>
            </a:custGeom>
            <a:solidFill>
              <a:srgbClr val="EE31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000000"/>
                </a:solidFill>
              </a:endParaRPr>
            </a:p>
          </p:txBody>
        </p:sp>
        <p:sp>
          <p:nvSpPr>
            <p:cNvPr id="60" name="Rectangle 37"/>
            <p:cNvSpPr>
              <a:spLocks noChangeArrowheads="1"/>
            </p:cNvSpPr>
            <p:nvPr userDrawn="1"/>
          </p:nvSpPr>
          <p:spPr bwMode="gray">
            <a:xfrm>
              <a:off x="-1225" y="1958"/>
              <a:ext cx="10126" cy="21"/>
            </a:xfrm>
            <a:prstGeom prst="rect">
              <a:avLst/>
            </a:prstGeom>
            <a:solidFill>
              <a:srgbClr val="8D8F8E"/>
            </a:solidFill>
            <a:ln w="9525">
              <a:noFill/>
              <a:miter lim="800000"/>
            </a:ln>
          </p:spPr>
          <p:txBody>
            <a:bodyPr vert="horz" wrap="square" lIns="91440" tIns="45720" rIns="91440" bIns="45720" numCol="1" anchor="t" anchorCtr="0" compatLnSpc="1"/>
            <a:lstStyle/>
            <a:p>
              <a:endParaRPr lang="en-US">
                <a:solidFill>
                  <a:srgbClr val="000000"/>
                </a:solidFill>
              </a:endParaRPr>
            </a:p>
          </p:txBody>
        </p:sp>
      </p:grpSp>
      <p:sp>
        <p:nvSpPr>
          <p:cNvPr id="61" name="Title 1"/>
          <p:cNvSpPr>
            <a:spLocks noGrp="1"/>
          </p:cNvSpPr>
          <p:nvPr>
            <p:ph type="title" hasCustomPrompt="1"/>
          </p:nvPr>
        </p:nvSpPr>
        <p:spPr>
          <a:xfrm>
            <a:off x="6923210" y="961121"/>
            <a:ext cx="4557645" cy="808956"/>
          </a:xfrm>
          <a:prstGeom prst="rect">
            <a:avLst/>
          </a:prstGeom>
        </p:spPr>
        <p:txBody>
          <a:bodyPr lIns="0" tIns="0" rIns="0" bIns="0">
            <a:noAutofit/>
          </a:bodyPr>
          <a:lstStyle>
            <a:lvl1pPr algn="l">
              <a:defRPr sz="2800" cap="none"/>
            </a:lvl1pPr>
          </a:lstStyle>
          <a:p>
            <a:r>
              <a:rPr lang="en-US" dirty="0"/>
              <a:t>Click To Edit Product Text</a:t>
            </a:r>
            <a:endParaRPr lang="en-US" dirty="0"/>
          </a:p>
        </p:txBody>
      </p:sp>
      <p:cxnSp>
        <p:nvCxnSpPr>
          <p:cNvPr id="63" name="Straight Connector 62"/>
          <p:cNvCxnSpPr/>
          <p:nvPr userDrawn="1"/>
        </p:nvCxnSpPr>
        <p:spPr>
          <a:xfrm>
            <a:off x="6923811" y="1908190"/>
            <a:ext cx="4554898"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4" name="Picture Placeholder 186"/>
          <p:cNvSpPr>
            <a:spLocks noGrp="1"/>
          </p:cNvSpPr>
          <p:nvPr>
            <p:ph type="pic" sz="quarter" idx="15"/>
          </p:nvPr>
        </p:nvSpPr>
        <p:spPr>
          <a:xfrm>
            <a:off x="548783" y="556261"/>
            <a:ext cx="6049951" cy="5579363"/>
          </a:xfrm>
          <a:prstGeom prst="rect">
            <a:avLst/>
          </a:prstGeom>
        </p:spPr>
        <p:txBody>
          <a:bodyPr anchor="ctr"/>
          <a:lstStyle>
            <a:lvl1pPr marL="0" indent="0" algn="ctr">
              <a:buNone/>
              <a:defRPr sz="2400">
                <a:solidFill>
                  <a:schemeClr val="accent1"/>
                </a:solidFill>
              </a:defRPr>
            </a:lvl1pPr>
          </a:lstStyle>
          <a:p>
            <a:endParaRPr lang="en-US" dirty="0"/>
          </a:p>
        </p:txBody>
      </p:sp>
      <p:sp>
        <p:nvSpPr>
          <p:cNvPr id="66" name="Content Placeholder 2"/>
          <p:cNvSpPr>
            <a:spLocks noGrp="1"/>
          </p:cNvSpPr>
          <p:nvPr>
            <p:ph sz="half" idx="1"/>
          </p:nvPr>
        </p:nvSpPr>
        <p:spPr bwMode="gray">
          <a:xfrm>
            <a:off x="6923811" y="2020824"/>
            <a:ext cx="4554898" cy="411480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2" name="Rectangle 21"/>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mtClean="0">
                <a:solidFill>
                  <a:prstClr val="white"/>
                </a:solidFill>
              </a:rPr>
            </a:fld>
            <a:endParaRPr lang="en-US" dirty="0">
              <a:solidFill>
                <a:prstClr val="white"/>
              </a:solidFill>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showMasterSp="0" userDrawn="1">
  <p:cSld name="Chart Slide - No Background">
    <p:spTree>
      <p:nvGrpSpPr>
        <p:cNvPr id="1" name=""/>
        <p:cNvGrpSpPr/>
        <p:nvPr/>
      </p:nvGrpSpPr>
      <p:grpSpPr>
        <a:xfrm>
          <a:off x="0" y="0"/>
          <a:ext cx="0" cy="0"/>
          <a:chOff x="0" y="0"/>
          <a:chExt cx="0" cy="0"/>
        </a:xfrm>
      </p:grpSpPr>
      <p:sp>
        <p:nvSpPr>
          <p:cNvPr id="14" name="Footer Placeholder 13"/>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1"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solidFill>
                <a:srgbClr val="000000"/>
              </a:solidFill>
            </a:endParaRPr>
          </a:p>
        </p:txBody>
      </p:sp>
      <p:sp>
        <p:nvSpPr>
          <p:cNvPr id="15" name="Rectangle 14"/>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mtClean="0">
                <a:solidFill>
                  <a:prstClr val="white"/>
                </a:solidFill>
              </a:rPr>
            </a:fld>
            <a:endParaRPr lang="en-US" dirty="0">
              <a:solidFill>
                <a:prstClr val="white"/>
              </a:solidFill>
            </a:endParaRPr>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
        <p:nvSpPr>
          <p:cNvPr id="9" name="Chart Placeholder 2"/>
          <p:cNvSpPr>
            <a:spLocks noGrp="1"/>
          </p:cNvSpPr>
          <p:nvPr>
            <p:ph type="chart" sz="quarter" idx="10" hasCustomPrompt="1"/>
          </p:nvPr>
        </p:nvSpPr>
        <p:spPr bwMode="gray">
          <a:xfrm>
            <a:off x="548783" y="1179576"/>
            <a:ext cx="11076269" cy="5212835"/>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dirty="0"/>
              <a:t>Click icon to create chart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rt Slide - With Background">
    <p:spTree>
      <p:nvGrpSpPr>
        <p:cNvPr id="1" name=""/>
        <p:cNvGrpSpPr/>
        <p:nvPr/>
      </p:nvGrpSpPr>
      <p:grpSpPr>
        <a:xfrm>
          <a:off x="0" y="0"/>
          <a:ext cx="0" cy="0"/>
          <a:chOff x="0" y="0"/>
          <a:chExt cx="0" cy="0"/>
        </a:xfrm>
      </p:grpSpPr>
      <p:sp>
        <p:nvSpPr>
          <p:cNvPr id="3" name="Chart Placeholder 2"/>
          <p:cNvSpPr>
            <a:spLocks noGrp="1"/>
          </p:cNvSpPr>
          <p:nvPr>
            <p:ph type="chart" sz="quarter" idx="10" hasCustomPrompt="1"/>
          </p:nvPr>
        </p:nvSpPr>
        <p:spPr bwMode="gray">
          <a:xfrm>
            <a:off x="548783" y="1179576"/>
            <a:ext cx="11076269" cy="5212835"/>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dirty="0"/>
              <a:t>Click icon to create chart</a:t>
            </a:r>
            <a:endParaRPr lang="en-US" dirty="0"/>
          </a:p>
        </p:txBody>
      </p:sp>
      <p:sp>
        <p:nvSpPr>
          <p:cNvPr id="15" name="Footer Placeholder 14"/>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1"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rt Slide - With Background &amp; Shelf">
    <p:spTree>
      <p:nvGrpSpPr>
        <p:cNvPr id="1" name=""/>
        <p:cNvGrpSpPr/>
        <p:nvPr/>
      </p:nvGrpSpPr>
      <p:grpSpPr>
        <a:xfrm>
          <a:off x="0" y="0"/>
          <a:ext cx="0" cy="0"/>
          <a:chOff x="0" y="0"/>
          <a:chExt cx="0" cy="0"/>
        </a:xfrm>
      </p:grpSpPr>
      <p:sp>
        <p:nvSpPr>
          <p:cNvPr id="12" name="Rectangle 11"/>
          <p:cNvSpPr/>
          <p:nvPr userDrawn="1"/>
        </p:nvSpPr>
        <p:spPr>
          <a:xfrm>
            <a:off x="1" y="4639112"/>
            <a:ext cx="12192000"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Chart Placeholder 2"/>
          <p:cNvSpPr>
            <a:spLocks noGrp="1"/>
          </p:cNvSpPr>
          <p:nvPr>
            <p:ph type="chart" sz="quarter" idx="10" hasCustomPrompt="1"/>
          </p:nvPr>
        </p:nvSpPr>
        <p:spPr bwMode="gray">
          <a:xfrm>
            <a:off x="548783" y="1179576"/>
            <a:ext cx="11076269" cy="5209682"/>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dirty="0"/>
              <a:t>Click icon to create chart</a:t>
            </a:r>
            <a:endParaRPr lang="en-US" dirty="0"/>
          </a:p>
        </p:txBody>
      </p:sp>
      <p:sp>
        <p:nvSpPr>
          <p:cNvPr id="15" name="Footer Placeholder 14"/>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1"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solidFill>
                <a:srgbClr val="000000"/>
              </a:solidFill>
            </a:endParaRPr>
          </a:p>
        </p:txBody>
      </p:sp>
      <p:sp>
        <p:nvSpPr>
          <p:cNvPr id="7" name="Rectangle 6"/>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mtClean="0">
                <a:solidFill>
                  <a:prstClr val="white"/>
                </a:solidFill>
              </a:rPr>
            </a:fld>
            <a:endParaRPr lang="en-US" dirty="0">
              <a:solidFill>
                <a:prstClr val="white"/>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showMasterSp="0" userDrawn="1">
  <p:cSld name="Blank Slide - No Backgroun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7" name="Rectangle 6"/>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mtClean="0">
                <a:solidFill>
                  <a:prstClr val="white"/>
                </a:solidFill>
              </a:rPr>
            </a:fld>
            <a:endParaRPr lang="en-US" dirty="0">
              <a:solidFill>
                <a:prstClr val="white"/>
              </a:solidFill>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Slide - With Backgroun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 With Background">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lvl1pPr>
              <a:defRPr cap="none"/>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9"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4"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showMasterSp="0" userDrawn="1">
  <p:cSld name="Closing Slid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93590" cy="6857107"/>
          </a:xfrm>
          <a:prstGeom prst="rect">
            <a:avLst/>
          </a:prstGeom>
        </p:spPr>
      </p:pic>
      <p:grpSp>
        <p:nvGrpSpPr>
          <p:cNvPr id="4" name="Group 3"/>
          <p:cNvGrpSpPr/>
          <p:nvPr userDrawn="1"/>
        </p:nvGrpSpPr>
        <p:grpSpPr bwMode="gray">
          <a:xfrm>
            <a:off x="1828647" y="1519963"/>
            <a:ext cx="8537884" cy="4341742"/>
            <a:chOff x="1828170" y="1258957"/>
            <a:chExt cx="8535661" cy="4341742"/>
          </a:xfrm>
          <a:solidFill>
            <a:schemeClr val="bg1">
              <a:lumMod val="85000"/>
            </a:schemeClr>
          </a:solidFill>
        </p:grpSpPr>
        <p:sp>
          <p:nvSpPr>
            <p:cNvPr id="5" name="Freeform 9"/>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000000"/>
                </a:solidFill>
              </a:endParaRPr>
            </a:p>
          </p:txBody>
        </p:sp>
        <p:sp>
          <p:nvSpPr>
            <p:cNvPr id="8" name="Rounded Rectangle 7"/>
            <p:cNvSpPr/>
            <p:nvPr userDrawn="1"/>
          </p:nvSpPr>
          <p:spPr bwMode="gray">
            <a:xfrm>
              <a:off x="1828170" y="1258957"/>
              <a:ext cx="8535661" cy="3893151"/>
            </a:xfrm>
            <a:prstGeom prst="roundRect">
              <a:avLst>
                <a:gd name="adj" fmla="val 54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prstClr val="white"/>
                </a:solidFill>
              </a:endParaRPr>
            </a:p>
          </p:txBody>
        </p:sp>
      </p:grpSp>
      <p:sp>
        <p:nvSpPr>
          <p:cNvPr id="2" name="Rectangle 1"/>
          <p:cNvSpPr/>
          <p:nvPr userDrawn="1"/>
        </p:nvSpPr>
        <p:spPr>
          <a:xfrm>
            <a:off x="1" y="893"/>
            <a:ext cx="12192000"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9" name="Group 8"/>
          <p:cNvGrpSpPr/>
          <p:nvPr userDrawn="1"/>
        </p:nvGrpSpPr>
        <p:grpSpPr bwMode="gray">
          <a:xfrm>
            <a:off x="5854958" y="1260545"/>
            <a:ext cx="485260" cy="485134"/>
            <a:chOff x="5853433" y="734066"/>
            <a:chExt cx="485134" cy="485134"/>
          </a:xfrm>
        </p:grpSpPr>
        <p:sp>
          <p:nvSpPr>
            <p:cNvPr id="10" name="Oval 9"/>
            <p:cNvSpPr/>
            <p:nvPr userDrawn="1"/>
          </p:nvSpPr>
          <p:spPr bwMode="gray">
            <a:xfrm>
              <a:off x="5886450" y="767634"/>
              <a:ext cx="419098" cy="4190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sp>
          <p:nvSpPr>
            <p:cNvPr id="11"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lstStyle/>
            <a:p>
              <a:endParaRPr lang="en-US">
                <a:solidFill>
                  <a:srgbClr val="000000"/>
                </a:solidFill>
              </a:endParaRPr>
            </a:p>
          </p:txBody>
        </p:sp>
      </p:grpSp>
      <p:cxnSp>
        <p:nvCxnSpPr>
          <p:cNvPr id="12" name="Straight Connector 11"/>
          <p:cNvCxnSpPr/>
          <p:nvPr userDrawn="1"/>
        </p:nvCxnSpPr>
        <p:spPr>
          <a:xfrm>
            <a:off x="2796577" y="4437853"/>
            <a:ext cx="660202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userDrawn="1"/>
        </p:nvGrpSpPr>
        <p:grpSpPr>
          <a:xfrm>
            <a:off x="3620855" y="4738254"/>
            <a:ext cx="4953467" cy="283924"/>
            <a:chOff x="587076" y="4891945"/>
            <a:chExt cx="6379553" cy="365760"/>
          </a:xfrm>
        </p:grpSpPr>
        <p:pic>
          <p:nvPicPr>
            <p:cNvPr id="14" name="Picture 2" descr="C:\Users\kathyp\Documents\00_Brand-Resources\Multimode Elements\Multimode Icons\PNG\Multimode-Icon_HANG.png"/>
            <p:cNvPicPr>
              <a:picLocks noChangeAspect="1" noChangeArrowheads="1"/>
            </p:cNvPicPr>
            <p:nvPr userDrawn="1"/>
          </p:nvPicPr>
          <p:blipFill>
            <a:blip r:embed="rId3" cstate="screen"/>
            <a:srcRect/>
            <a:stretch>
              <a:fillRect/>
            </a:stretch>
          </p:blipFill>
          <p:spPr bwMode="auto">
            <a:xfrm>
              <a:off x="587076"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kathyp\Documents\00_Brand-Resources\Multimode Elements\Multimode Icons\PNG\Multimode-Icon_HOLD.png"/>
            <p:cNvPicPr>
              <a:picLocks noChangeAspect="1" noChangeArrowheads="1"/>
            </p:cNvPicPr>
            <p:nvPr userDrawn="1"/>
          </p:nvPicPr>
          <p:blipFill>
            <a:blip r:embed="rId4" cstate="screen"/>
            <a:srcRect/>
            <a:stretch>
              <a:fillRect/>
            </a:stretch>
          </p:blipFill>
          <p:spPr bwMode="auto">
            <a:xfrm>
              <a:off x="1300860"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kathyp\Documents\00_Brand-Resources\Multimode Elements\Multimode Icons\PNG\Multimode-Icon_LAPTOP.png"/>
            <p:cNvPicPr>
              <a:picLocks noChangeAspect="1" noChangeArrowheads="1"/>
            </p:cNvPicPr>
            <p:nvPr userDrawn="1"/>
          </p:nvPicPr>
          <p:blipFill>
            <a:blip r:embed="rId5" cstate="screen"/>
            <a:srcRect/>
            <a:stretch>
              <a:fillRect/>
            </a:stretch>
          </p:blipFill>
          <p:spPr bwMode="auto">
            <a:xfrm>
              <a:off x="1658247"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kathyp\Documents\00_Brand-Resources\Multimode Elements\Multimode Icons\PNG\Multimode-Icon_STAND.png"/>
            <p:cNvPicPr>
              <a:picLocks noChangeAspect="1" noChangeArrowheads="1"/>
            </p:cNvPicPr>
            <p:nvPr userDrawn="1"/>
          </p:nvPicPr>
          <p:blipFill>
            <a:blip r:embed="rId6" cstate="screen"/>
            <a:srcRect/>
            <a:stretch>
              <a:fillRect/>
            </a:stretch>
          </p:blipFill>
          <p:spPr bwMode="auto">
            <a:xfrm>
              <a:off x="2728428"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C:\Users\kathyp\Documents\00_Brand-Resources\Multimode Elements\Multimode Icons\PNG\Multimode-Icon_STAND-Tablet.png"/>
            <p:cNvPicPr>
              <a:picLocks noChangeAspect="1" noChangeArrowheads="1"/>
            </p:cNvPicPr>
            <p:nvPr userDrawn="1"/>
          </p:nvPicPr>
          <p:blipFill>
            <a:blip r:embed="rId7" cstate="screen"/>
            <a:srcRect/>
            <a:stretch>
              <a:fillRect/>
            </a:stretch>
          </p:blipFill>
          <p:spPr bwMode="auto">
            <a:xfrm>
              <a:off x="3442212"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descr="C:\Users\kathyp\Documents\00_Brand-Resources\Multimode Elements\Multimode Icons\PNG\Multimode-Icon_TABLE.png"/>
            <p:cNvPicPr>
              <a:picLocks noChangeAspect="1" noChangeArrowheads="1"/>
            </p:cNvPicPr>
            <p:nvPr userDrawn="1"/>
          </p:nvPicPr>
          <p:blipFill>
            <a:blip r:embed="rId8" cstate="screen"/>
            <a:srcRect/>
            <a:stretch>
              <a:fillRect/>
            </a:stretch>
          </p:blipFill>
          <p:spPr bwMode="auto">
            <a:xfrm>
              <a:off x="3799599"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C:\Users\kathyp\Documents\00_Brand-Resources\Multimode Elements\Multimode Icons\PNG\Multimode-Icon_TABLET.png"/>
            <p:cNvPicPr>
              <a:picLocks noChangeAspect="1" noChangeArrowheads="1"/>
            </p:cNvPicPr>
            <p:nvPr userDrawn="1"/>
          </p:nvPicPr>
          <p:blipFill>
            <a:blip r:embed="rId9" cstate="screen"/>
            <a:srcRect/>
            <a:stretch>
              <a:fillRect/>
            </a:stretch>
          </p:blipFill>
          <p:spPr bwMode="auto">
            <a:xfrm>
              <a:off x="4156986"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9" descr="C:\Users\kathyp\Documents\00_Brand-Resources\Multimode Elements\Multimode Icons\PNG\Multimode-Icon_TENT.png"/>
            <p:cNvPicPr>
              <a:picLocks noChangeAspect="1" noChangeArrowheads="1"/>
            </p:cNvPicPr>
            <p:nvPr userDrawn="1"/>
          </p:nvPicPr>
          <p:blipFill>
            <a:blip r:embed="rId10" cstate="screen"/>
            <a:srcRect/>
            <a:stretch>
              <a:fillRect/>
            </a:stretch>
          </p:blipFill>
          <p:spPr bwMode="auto">
            <a:xfrm>
              <a:off x="5583564"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C:\Users\kathyp\Documents\00_Brand-Resources\Multimode Elements\Multimode Icons\PNG\Multimode-Icon_TILT.png"/>
            <p:cNvPicPr>
              <a:picLocks noChangeAspect="1" noChangeArrowheads="1"/>
            </p:cNvPicPr>
            <p:nvPr userDrawn="1"/>
          </p:nvPicPr>
          <p:blipFill>
            <a:blip r:embed="rId11" cstate="screen"/>
            <a:srcRect/>
            <a:stretch>
              <a:fillRect/>
            </a:stretch>
          </p:blipFill>
          <p:spPr bwMode="auto">
            <a:xfrm>
              <a:off x="6297348"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1" descr="C:\Users\kathyp\Documents\00_Brand-Resources\Multimode Elements\Multimode Icons\PNG\Multimode-Icon_TV.png"/>
            <p:cNvPicPr>
              <a:picLocks noChangeAspect="1" noChangeArrowheads="1"/>
            </p:cNvPicPr>
            <p:nvPr userDrawn="1"/>
          </p:nvPicPr>
          <p:blipFill>
            <a:blip r:embed="rId12" cstate="screen"/>
            <a:srcRect/>
            <a:stretch>
              <a:fillRect/>
            </a:stretch>
          </p:blipFill>
          <p:spPr bwMode="auto">
            <a:xfrm>
              <a:off x="6654743" y="4917112"/>
              <a:ext cx="311886"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175"/>
            <p:cNvGrpSpPr/>
            <p:nvPr userDrawn="1"/>
          </p:nvGrpSpPr>
          <p:grpSpPr>
            <a:xfrm>
              <a:off x="2015634" y="4917112"/>
              <a:ext cx="310896" cy="310896"/>
              <a:chOff x="2024598" y="5468108"/>
              <a:chExt cx="310896" cy="310896"/>
            </a:xfrm>
          </p:grpSpPr>
          <p:sp>
            <p:nvSpPr>
              <p:cNvPr id="46" name="Oval 45"/>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47" name="Picture 46"/>
              <p:cNvPicPr>
                <a:picLocks noChangeAspect="1"/>
              </p:cNvPicPr>
              <p:nvPr userDrawn="1"/>
            </p:nvPicPr>
            <p:blipFill>
              <a:blip r:embed="rId13" cstate="screen"/>
              <a:stretch>
                <a:fillRect/>
              </a:stretch>
            </p:blipFill>
            <p:spPr>
              <a:xfrm>
                <a:off x="2118814" y="5509256"/>
                <a:ext cx="122464" cy="228600"/>
              </a:xfrm>
              <a:prstGeom prst="rect">
                <a:avLst/>
              </a:prstGeom>
            </p:spPr>
          </p:pic>
        </p:grpSp>
        <p:grpSp>
          <p:nvGrpSpPr>
            <p:cNvPr id="25" name="Group 178"/>
            <p:cNvGrpSpPr/>
            <p:nvPr userDrawn="1"/>
          </p:nvGrpSpPr>
          <p:grpSpPr>
            <a:xfrm>
              <a:off x="3085815" y="4917112"/>
              <a:ext cx="310896" cy="310896"/>
              <a:chOff x="3094779" y="5468108"/>
              <a:chExt cx="310896" cy="310896"/>
            </a:xfrm>
          </p:grpSpPr>
          <p:sp>
            <p:nvSpPr>
              <p:cNvPr id="44" name="Oval 43"/>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45" name="Picture 9" descr="C:\Users\yhwang\Desktop\WW Design\Multimode Icons\twitter-01.png"/>
              <p:cNvPicPr>
                <a:picLocks noChangeAspect="1" noChangeArrowheads="1"/>
              </p:cNvPicPr>
              <p:nvPr userDrawn="1"/>
            </p:nvPicPr>
            <p:blipFill>
              <a:blip r:embed="rId14" cstate="screen"/>
              <a:srcRect/>
              <a:stretch>
                <a:fillRect/>
              </a:stretch>
            </p:blipFill>
            <p:spPr bwMode="auto">
              <a:xfrm>
                <a:off x="3094779" y="5468108"/>
                <a:ext cx="310896" cy="310896"/>
              </a:xfrm>
              <a:prstGeom prst="rect">
                <a:avLst/>
              </a:prstGeom>
              <a:noFill/>
            </p:spPr>
          </p:pic>
        </p:grpSp>
        <p:grpSp>
          <p:nvGrpSpPr>
            <p:cNvPr id="26" name="Group 181"/>
            <p:cNvGrpSpPr/>
            <p:nvPr userDrawn="1"/>
          </p:nvGrpSpPr>
          <p:grpSpPr>
            <a:xfrm>
              <a:off x="944463" y="4917112"/>
              <a:ext cx="310896" cy="310896"/>
              <a:chOff x="953427" y="5468108"/>
              <a:chExt cx="310896" cy="310896"/>
            </a:xfrm>
          </p:grpSpPr>
          <p:sp>
            <p:nvSpPr>
              <p:cNvPr id="42" name="Oval 41"/>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43" name="Picture 5" descr="C:\Users\yhwang\Desktop\WW Design\Multimode Icons\globe-01.png"/>
              <p:cNvPicPr>
                <a:picLocks noChangeAspect="1" noChangeArrowheads="1"/>
              </p:cNvPicPr>
              <p:nvPr userDrawn="1"/>
            </p:nvPicPr>
            <p:blipFill>
              <a:blip r:embed="rId15" cstate="screen"/>
              <a:srcRect/>
              <a:stretch>
                <a:fillRect/>
              </a:stretch>
            </p:blipFill>
            <p:spPr bwMode="auto">
              <a:xfrm>
                <a:off x="980859" y="5495540"/>
                <a:ext cx="256032" cy="256032"/>
              </a:xfrm>
              <a:prstGeom prst="rect">
                <a:avLst/>
              </a:prstGeom>
              <a:noFill/>
            </p:spPr>
          </p:pic>
        </p:grpSp>
        <p:grpSp>
          <p:nvGrpSpPr>
            <p:cNvPr id="27" name="Group 255"/>
            <p:cNvGrpSpPr/>
            <p:nvPr userDrawn="1"/>
          </p:nvGrpSpPr>
          <p:grpSpPr>
            <a:xfrm>
              <a:off x="2346864" y="4891945"/>
              <a:ext cx="365760" cy="365760"/>
              <a:chOff x="2355828" y="5442941"/>
              <a:chExt cx="365760" cy="365760"/>
            </a:xfrm>
          </p:grpSpPr>
          <p:sp>
            <p:nvSpPr>
              <p:cNvPr id="40" name="Oval 39"/>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41" name="Picture 2" descr="C:\Users\yhwang\Desktop\WW Design\Multimode Icons\chain-01.png"/>
              <p:cNvPicPr>
                <a:picLocks noChangeAspect="1" noChangeArrowheads="1"/>
              </p:cNvPicPr>
              <p:nvPr userDrawn="1"/>
            </p:nvPicPr>
            <p:blipFill>
              <a:blip r:embed="rId16" cstate="screen"/>
              <a:srcRect/>
              <a:stretch>
                <a:fillRect/>
              </a:stretch>
            </p:blipFill>
            <p:spPr bwMode="auto">
              <a:xfrm>
                <a:off x="2355828" y="5442941"/>
                <a:ext cx="365760" cy="365760"/>
              </a:xfrm>
              <a:prstGeom prst="rect">
                <a:avLst/>
              </a:prstGeom>
              <a:noFill/>
            </p:spPr>
          </p:pic>
        </p:grpSp>
        <p:grpSp>
          <p:nvGrpSpPr>
            <p:cNvPr id="28" name="Group 258"/>
            <p:cNvGrpSpPr/>
            <p:nvPr userDrawn="1"/>
          </p:nvGrpSpPr>
          <p:grpSpPr>
            <a:xfrm>
              <a:off x="5227167" y="4917112"/>
              <a:ext cx="310896" cy="310896"/>
              <a:chOff x="5236131" y="5468108"/>
              <a:chExt cx="310896" cy="310896"/>
            </a:xfrm>
          </p:grpSpPr>
          <p:sp>
            <p:nvSpPr>
              <p:cNvPr id="38" name="Oval 37"/>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39" name="Picture 38" descr="C:\Users\yhwang\Desktop\WW Design\Multimode Icons\facebook-01.png"/>
              <p:cNvPicPr>
                <a:picLocks noChangeAspect="1" noChangeArrowheads="1"/>
              </p:cNvPicPr>
              <p:nvPr userDrawn="1"/>
            </p:nvPicPr>
            <p:blipFill>
              <a:blip r:embed="rId17" cstate="screen"/>
              <a:srcRect/>
              <a:stretch>
                <a:fillRect/>
              </a:stretch>
            </p:blipFill>
            <p:spPr bwMode="auto">
              <a:xfrm>
                <a:off x="5236131" y="5468108"/>
                <a:ext cx="310896" cy="310896"/>
              </a:xfrm>
              <a:prstGeom prst="rect">
                <a:avLst/>
              </a:prstGeom>
              <a:noFill/>
            </p:spPr>
          </p:pic>
        </p:grpSp>
        <p:grpSp>
          <p:nvGrpSpPr>
            <p:cNvPr id="29" name="Group 261"/>
            <p:cNvGrpSpPr/>
            <p:nvPr userDrawn="1"/>
          </p:nvGrpSpPr>
          <p:grpSpPr>
            <a:xfrm>
              <a:off x="4514373" y="4917112"/>
              <a:ext cx="310896" cy="310896"/>
              <a:chOff x="4523337" y="5468108"/>
              <a:chExt cx="310896" cy="310896"/>
            </a:xfrm>
          </p:grpSpPr>
          <p:sp>
            <p:nvSpPr>
              <p:cNvPr id="36" name="Oval 35"/>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37" name="Picture 7" descr="C:\Users\yhwang\Desktop\WW Design\Multimode Icons\server-01.png"/>
              <p:cNvPicPr>
                <a:picLocks noChangeAspect="1" noChangeArrowheads="1"/>
              </p:cNvPicPr>
              <p:nvPr userDrawn="1"/>
            </p:nvPicPr>
            <p:blipFill>
              <a:blip r:embed="rId18" cstate="screen"/>
              <a:srcRect/>
              <a:stretch>
                <a:fillRect/>
              </a:stretch>
            </p:blipFill>
            <p:spPr bwMode="auto">
              <a:xfrm>
                <a:off x="4523337" y="5468108"/>
                <a:ext cx="310896" cy="310896"/>
              </a:xfrm>
              <a:prstGeom prst="rect">
                <a:avLst/>
              </a:prstGeom>
              <a:noFill/>
            </p:spPr>
          </p:pic>
        </p:grpSp>
        <p:grpSp>
          <p:nvGrpSpPr>
            <p:cNvPr id="30" name="Group 264"/>
            <p:cNvGrpSpPr/>
            <p:nvPr userDrawn="1"/>
          </p:nvGrpSpPr>
          <p:grpSpPr>
            <a:xfrm>
              <a:off x="4870770" y="4917112"/>
              <a:ext cx="310896" cy="310896"/>
              <a:chOff x="4879734" y="5468108"/>
              <a:chExt cx="310896" cy="310896"/>
            </a:xfrm>
          </p:grpSpPr>
          <p:sp>
            <p:nvSpPr>
              <p:cNvPr id="34" name="Oval 33"/>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35" name="Picture 6" descr="C:\Users\yhwang\Desktop\WW Design\Multimode Icons\network-01.png"/>
              <p:cNvPicPr>
                <a:picLocks noChangeAspect="1" noChangeArrowheads="1"/>
              </p:cNvPicPr>
              <p:nvPr userDrawn="1"/>
            </p:nvPicPr>
            <p:blipFill>
              <a:blip r:embed="rId19" cstate="screen"/>
              <a:srcRect/>
              <a:stretch>
                <a:fillRect/>
              </a:stretch>
            </p:blipFill>
            <p:spPr bwMode="auto">
              <a:xfrm>
                <a:off x="4879734" y="5468108"/>
                <a:ext cx="310896" cy="310896"/>
              </a:xfrm>
              <a:prstGeom prst="rect">
                <a:avLst/>
              </a:prstGeom>
              <a:noFill/>
            </p:spPr>
          </p:pic>
        </p:grpSp>
        <p:grpSp>
          <p:nvGrpSpPr>
            <p:cNvPr id="31" name="Group 267"/>
            <p:cNvGrpSpPr/>
            <p:nvPr userDrawn="1"/>
          </p:nvGrpSpPr>
          <p:grpSpPr>
            <a:xfrm>
              <a:off x="5940951" y="4917112"/>
              <a:ext cx="310896" cy="310896"/>
              <a:chOff x="5949915" y="5468108"/>
              <a:chExt cx="310896" cy="310896"/>
            </a:xfrm>
          </p:grpSpPr>
          <p:sp>
            <p:nvSpPr>
              <p:cNvPr id="32" name="Oval 31"/>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dirty="0">
                  <a:solidFill>
                    <a:prstClr val="white"/>
                  </a:solidFill>
                </a:endParaRPr>
              </a:p>
            </p:txBody>
          </p:sp>
          <p:pic>
            <p:nvPicPr>
              <p:cNvPr id="33" name="Picture 8" descr="C:\Users\yhwang\Desktop\WW Design\Multimode Icons\think_light-01.png"/>
              <p:cNvPicPr>
                <a:picLocks noChangeAspect="1" noChangeArrowheads="1"/>
              </p:cNvPicPr>
              <p:nvPr userDrawn="1"/>
            </p:nvPicPr>
            <p:blipFill>
              <a:blip r:embed="rId20" cstate="screen"/>
              <a:srcRect/>
              <a:stretch>
                <a:fillRect/>
              </a:stretch>
            </p:blipFill>
            <p:spPr bwMode="auto">
              <a:xfrm>
                <a:off x="5949915" y="5468108"/>
                <a:ext cx="310896" cy="310896"/>
              </a:xfrm>
              <a:prstGeom prst="rect">
                <a:avLst/>
              </a:prstGeom>
              <a:noFill/>
            </p:spPr>
          </p:pic>
        </p:grpSp>
      </p:grpSp>
      <p:pic>
        <p:nvPicPr>
          <p:cNvPr id="48" name="Picture 47"/>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2610867" y="2009776"/>
            <a:ext cx="6973443" cy="2231536"/>
          </a:xfrm>
          <a:prstGeom prst="rect">
            <a:avLst/>
          </a:prstGeom>
        </p:spPr>
      </p:pic>
      <p:pic>
        <p:nvPicPr>
          <p:cNvPr id="51" name="Picture 50"/>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rot="16200000">
            <a:off x="10586744" y="3056007"/>
            <a:ext cx="2412866" cy="8039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0" name="Rectangle 59"/>
          <p:cNvSpPr/>
          <p:nvPr userDrawn="1"/>
        </p:nvSpPr>
        <p:spPr>
          <a:xfrm>
            <a:off x="0" y="1"/>
            <a:ext cx="12191998" cy="6857107"/>
          </a:xfrm>
          <a:prstGeom prst="rect">
            <a:avLst/>
          </a:prstGeom>
          <a:solidFill>
            <a:srgbClr val="7F7F7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61" name="Picture 60" descr="title-back.jpg"/>
          <p:cNvPicPr>
            <a:picLocks noChangeAspect="1"/>
          </p:cNvPicPr>
          <p:nvPr userDrawn="1"/>
        </p:nvPicPr>
        <p:blipFill>
          <a:blip r:embed="rId2" cstate="email"/>
          <a:stretch>
            <a:fillRect/>
          </a:stretch>
        </p:blipFill>
        <p:spPr>
          <a:xfrm>
            <a:off x="0" y="894"/>
            <a:ext cx="12191999" cy="6856213"/>
          </a:xfrm>
          <a:prstGeom prst="rect">
            <a:avLst/>
          </a:prstGeom>
        </p:spPr>
      </p:pic>
      <p:sp>
        <p:nvSpPr>
          <p:cNvPr id="51" name="Freeform 50"/>
          <p:cNvSpPr/>
          <p:nvPr userDrawn="1"/>
        </p:nvSpPr>
        <p:spPr>
          <a:xfrm rot="-1260000">
            <a:off x="-937713" y="1197704"/>
            <a:ext cx="13627623" cy="2723194"/>
          </a:xfrm>
          <a:custGeom>
            <a:avLst/>
            <a:gdLst>
              <a:gd name="connsiteX0" fmla="*/ 0 w 12200027"/>
              <a:gd name="connsiteY0" fmla="*/ 0 h 2717800"/>
              <a:gd name="connsiteX1" fmla="*/ 12200027 w 12200027"/>
              <a:gd name="connsiteY1" fmla="*/ 0 h 2717800"/>
              <a:gd name="connsiteX2" fmla="*/ 12200027 w 12200027"/>
              <a:gd name="connsiteY2" fmla="*/ 2717800 h 2717800"/>
              <a:gd name="connsiteX3" fmla="*/ 0 w 12200027"/>
              <a:gd name="connsiteY3" fmla="*/ 2717800 h 2717800"/>
              <a:gd name="connsiteX4" fmla="*/ 0 w 12200027"/>
              <a:gd name="connsiteY4" fmla="*/ 0 h 2717800"/>
              <a:gd name="connsiteX0-1" fmla="*/ 167130 w 12200027"/>
              <a:gd name="connsiteY0-2" fmla="*/ 23345 h 2717800"/>
              <a:gd name="connsiteX1-3" fmla="*/ 12200027 w 12200027"/>
              <a:gd name="connsiteY1-4" fmla="*/ 0 h 2717800"/>
              <a:gd name="connsiteX2-5" fmla="*/ 12200027 w 12200027"/>
              <a:gd name="connsiteY2-6" fmla="*/ 2717800 h 2717800"/>
              <a:gd name="connsiteX3-7" fmla="*/ 0 w 12200027"/>
              <a:gd name="connsiteY3-8" fmla="*/ 2717800 h 2717800"/>
              <a:gd name="connsiteX4-9" fmla="*/ 167130 w 12200027"/>
              <a:gd name="connsiteY4-10" fmla="*/ 23345 h 2717800"/>
              <a:gd name="connsiteX0-11" fmla="*/ 1025170 w 13058067"/>
              <a:gd name="connsiteY0-12" fmla="*/ 23345 h 2717800"/>
              <a:gd name="connsiteX1-13" fmla="*/ 13058067 w 13058067"/>
              <a:gd name="connsiteY1-14" fmla="*/ 0 h 2717800"/>
              <a:gd name="connsiteX2-15" fmla="*/ 13058067 w 13058067"/>
              <a:gd name="connsiteY2-16" fmla="*/ 2717800 h 2717800"/>
              <a:gd name="connsiteX3-17" fmla="*/ 0 w 13058067"/>
              <a:gd name="connsiteY3-18" fmla="*/ 2694004 h 2717800"/>
              <a:gd name="connsiteX4-19" fmla="*/ 1025170 w 13058067"/>
              <a:gd name="connsiteY4-20" fmla="*/ 23345 h 2717800"/>
              <a:gd name="connsiteX0-21" fmla="*/ 1025170 w 13058067"/>
              <a:gd name="connsiteY0-22" fmla="*/ 0 h 2694455"/>
              <a:gd name="connsiteX1-23" fmla="*/ 12001451 w 13058067"/>
              <a:gd name="connsiteY1-24" fmla="*/ 992749 h 2694455"/>
              <a:gd name="connsiteX2-25" fmla="*/ 13058067 w 13058067"/>
              <a:gd name="connsiteY2-26" fmla="*/ 2694455 h 2694455"/>
              <a:gd name="connsiteX3-27" fmla="*/ 0 w 13058067"/>
              <a:gd name="connsiteY3-28" fmla="*/ 2670659 h 2694455"/>
              <a:gd name="connsiteX4-29" fmla="*/ 1025170 w 13058067"/>
              <a:gd name="connsiteY4-30" fmla="*/ 0 h 2694455"/>
              <a:gd name="connsiteX0-31" fmla="*/ 1025170 w 13058067"/>
              <a:gd name="connsiteY0-32" fmla="*/ 44589 h 2739044"/>
              <a:gd name="connsiteX1-33" fmla="*/ 10185052 w 13058067"/>
              <a:gd name="connsiteY1-34" fmla="*/ 0 h 2739044"/>
              <a:gd name="connsiteX2-35" fmla="*/ 13058067 w 13058067"/>
              <a:gd name="connsiteY2-36" fmla="*/ 2739044 h 2739044"/>
              <a:gd name="connsiteX3-37" fmla="*/ 0 w 13058067"/>
              <a:gd name="connsiteY3-38" fmla="*/ 2715248 h 2739044"/>
              <a:gd name="connsiteX4-39" fmla="*/ 1025170 w 13058067"/>
              <a:gd name="connsiteY4-40" fmla="*/ 44589 h 2739044"/>
              <a:gd name="connsiteX0-41" fmla="*/ 1025170 w 13058067"/>
              <a:gd name="connsiteY0-42" fmla="*/ 44589 h 2739044"/>
              <a:gd name="connsiteX1-43" fmla="*/ 10185052 w 13058067"/>
              <a:gd name="connsiteY1-44" fmla="*/ 0 h 2739044"/>
              <a:gd name="connsiteX2-45" fmla="*/ 11594561 w 13058067"/>
              <a:gd name="connsiteY2-46" fmla="*/ 1357272 h 2739044"/>
              <a:gd name="connsiteX3-47" fmla="*/ 13058067 w 13058067"/>
              <a:gd name="connsiteY3-48" fmla="*/ 2739044 h 2739044"/>
              <a:gd name="connsiteX4-49" fmla="*/ 0 w 13058067"/>
              <a:gd name="connsiteY4-50" fmla="*/ 2715248 h 2739044"/>
              <a:gd name="connsiteX5" fmla="*/ 1025170 w 13058067"/>
              <a:gd name="connsiteY5" fmla="*/ 44589 h 2739044"/>
              <a:gd name="connsiteX0-51" fmla="*/ 1025170 w 13595398"/>
              <a:gd name="connsiteY0-52" fmla="*/ 44589 h 2739044"/>
              <a:gd name="connsiteX1-53" fmla="*/ 10185052 w 13595398"/>
              <a:gd name="connsiteY1-54" fmla="*/ 0 h 2739044"/>
              <a:gd name="connsiteX2-55" fmla="*/ 13595398 w 13595398"/>
              <a:gd name="connsiteY2-56" fmla="*/ 1310066 h 2739044"/>
              <a:gd name="connsiteX3-57" fmla="*/ 13058067 w 13595398"/>
              <a:gd name="connsiteY3-58" fmla="*/ 2739044 h 2739044"/>
              <a:gd name="connsiteX4-59" fmla="*/ 0 w 13595398"/>
              <a:gd name="connsiteY4-60" fmla="*/ 2715248 h 2739044"/>
              <a:gd name="connsiteX5-61" fmla="*/ 1025170 w 13595398"/>
              <a:gd name="connsiteY5-62" fmla="*/ 44589 h 2739044"/>
              <a:gd name="connsiteX0-63" fmla="*/ 1025170 w 13595398"/>
              <a:gd name="connsiteY0-64" fmla="*/ 44589 h 2715248"/>
              <a:gd name="connsiteX1-65" fmla="*/ 10185052 w 13595398"/>
              <a:gd name="connsiteY1-66" fmla="*/ 0 h 2715248"/>
              <a:gd name="connsiteX2-67" fmla="*/ 13595398 w 13595398"/>
              <a:gd name="connsiteY2-68" fmla="*/ 1310066 h 2715248"/>
              <a:gd name="connsiteX3-69" fmla="*/ 13112020 w 13595398"/>
              <a:gd name="connsiteY3-70" fmla="*/ 2569307 h 2715248"/>
              <a:gd name="connsiteX4-71" fmla="*/ 0 w 13595398"/>
              <a:gd name="connsiteY4-72" fmla="*/ 2715248 h 2715248"/>
              <a:gd name="connsiteX5-73" fmla="*/ 1025170 w 13595398"/>
              <a:gd name="connsiteY5-74" fmla="*/ 44589 h 2715248"/>
              <a:gd name="connsiteX0-75" fmla="*/ 1025170 w 13595398"/>
              <a:gd name="connsiteY0-76" fmla="*/ 44589 h 2747154"/>
              <a:gd name="connsiteX1-77" fmla="*/ 10185052 w 13595398"/>
              <a:gd name="connsiteY1-78" fmla="*/ 0 h 2747154"/>
              <a:gd name="connsiteX2-79" fmla="*/ 13595398 w 13595398"/>
              <a:gd name="connsiteY2-80" fmla="*/ 1310066 h 2747154"/>
              <a:gd name="connsiteX3-81" fmla="*/ 13043751 w 13595398"/>
              <a:gd name="connsiteY3-82" fmla="*/ 2747154 h 2747154"/>
              <a:gd name="connsiteX4-83" fmla="*/ 0 w 13595398"/>
              <a:gd name="connsiteY4-84" fmla="*/ 2715248 h 2747154"/>
              <a:gd name="connsiteX5-85" fmla="*/ 1025170 w 13595398"/>
              <a:gd name="connsiteY5-86" fmla="*/ 44589 h 2747154"/>
              <a:gd name="connsiteX0-87" fmla="*/ 1025170 w 13595398"/>
              <a:gd name="connsiteY0-88" fmla="*/ 44589 h 2715248"/>
              <a:gd name="connsiteX1-89" fmla="*/ 10185052 w 13595398"/>
              <a:gd name="connsiteY1-90" fmla="*/ 0 h 2715248"/>
              <a:gd name="connsiteX2-91" fmla="*/ 13595398 w 13595398"/>
              <a:gd name="connsiteY2-92" fmla="*/ 1310066 h 2715248"/>
              <a:gd name="connsiteX3-93" fmla="*/ 13098366 w 13595398"/>
              <a:gd name="connsiteY3-94" fmla="*/ 2604877 h 2715248"/>
              <a:gd name="connsiteX4-95" fmla="*/ 0 w 13595398"/>
              <a:gd name="connsiteY4-96" fmla="*/ 2715248 h 2715248"/>
              <a:gd name="connsiteX5-97" fmla="*/ 1025170 w 13595398"/>
              <a:gd name="connsiteY5-98" fmla="*/ 44589 h 2715248"/>
              <a:gd name="connsiteX0-99" fmla="*/ 1025170 w 13595398"/>
              <a:gd name="connsiteY0-100" fmla="*/ 44589 h 2723442"/>
              <a:gd name="connsiteX1-101" fmla="*/ 10185052 w 13595398"/>
              <a:gd name="connsiteY1-102" fmla="*/ 0 h 2723442"/>
              <a:gd name="connsiteX2-103" fmla="*/ 13595398 w 13595398"/>
              <a:gd name="connsiteY2-104" fmla="*/ 1310066 h 2723442"/>
              <a:gd name="connsiteX3-105" fmla="*/ 13052853 w 13595398"/>
              <a:gd name="connsiteY3-106" fmla="*/ 2723442 h 2723442"/>
              <a:gd name="connsiteX4-107" fmla="*/ 0 w 13595398"/>
              <a:gd name="connsiteY4-108" fmla="*/ 2715248 h 2723442"/>
              <a:gd name="connsiteX5-109" fmla="*/ 1025170 w 13595398"/>
              <a:gd name="connsiteY5-110" fmla="*/ 44589 h 2723442"/>
              <a:gd name="connsiteX0-111" fmla="*/ 1025170 w 13595398"/>
              <a:gd name="connsiteY0-112" fmla="*/ 44341 h 2723194"/>
              <a:gd name="connsiteX1-113" fmla="*/ 10406499 w 13595398"/>
              <a:gd name="connsiteY1-114" fmla="*/ 0 h 2723194"/>
              <a:gd name="connsiteX2-115" fmla="*/ 13595398 w 13595398"/>
              <a:gd name="connsiteY2-116" fmla="*/ 1309818 h 2723194"/>
              <a:gd name="connsiteX3-117" fmla="*/ 13052853 w 13595398"/>
              <a:gd name="connsiteY3-118" fmla="*/ 2723194 h 2723194"/>
              <a:gd name="connsiteX4-119" fmla="*/ 0 w 13595398"/>
              <a:gd name="connsiteY4-120" fmla="*/ 2715000 h 2723194"/>
              <a:gd name="connsiteX5-121" fmla="*/ 1025170 w 13595398"/>
              <a:gd name="connsiteY5-122" fmla="*/ 44341 h 2723194"/>
              <a:gd name="connsiteX0-123" fmla="*/ 1025170 w 13624074"/>
              <a:gd name="connsiteY0-124" fmla="*/ 44341 h 2723194"/>
              <a:gd name="connsiteX1-125" fmla="*/ 10406499 w 13624074"/>
              <a:gd name="connsiteY1-126" fmla="*/ 0 h 2723194"/>
              <a:gd name="connsiteX2-127" fmla="*/ 13624074 w 13624074"/>
              <a:gd name="connsiteY2-128" fmla="*/ 1235111 h 2723194"/>
              <a:gd name="connsiteX3-129" fmla="*/ 13052853 w 13624074"/>
              <a:gd name="connsiteY3-130" fmla="*/ 2723194 h 2723194"/>
              <a:gd name="connsiteX4-131" fmla="*/ 0 w 13624074"/>
              <a:gd name="connsiteY4-132" fmla="*/ 2715000 h 2723194"/>
              <a:gd name="connsiteX5-133" fmla="*/ 1025170 w 13624074"/>
              <a:gd name="connsiteY5-134" fmla="*/ 44341 h 272319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61" y="connsiteY5-62"/>
              </a:cxn>
            </a:cxnLst>
            <a:rect l="l" t="t" r="r" b="b"/>
            <a:pathLst>
              <a:path w="13624074" h="2723194">
                <a:moveTo>
                  <a:pt x="1025170" y="44341"/>
                </a:moveTo>
                <a:lnTo>
                  <a:pt x="10406499" y="0"/>
                </a:lnTo>
                <a:lnTo>
                  <a:pt x="13624074" y="1235111"/>
                </a:lnTo>
                <a:lnTo>
                  <a:pt x="13052853" y="2723194"/>
                </a:lnTo>
                <a:lnTo>
                  <a:pt x="0" y="2715000"/>
                </a:lnTo>
                <a:lnTo>
                  <a:pt x="1025170" y="44341"/>
                </a:lnTo>
                <a:close/>
              </a:path>
            </a:pathLst>
          </a:cu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Freeform 52"/>
          <p:cNvSpPr/>
          <p:nvPr userDrawn="1"/>
        </p:nvSpPr>
        <p:spPr>
          <a:xfrm rot="-1260000">
            <a:off x="2659681" y="3340387"/>
            <a:ext cx="10002602" cy="770511"/>
          </a:xfrm>
          <a:custGeom>
            <a:avLst/>
            <a:gdLst>
              <a:gd name="connsiteX0" fmla="*/ 0 w 10017679"/>
              <a:gd name="connsiteY0" fmla="*/ 0 h 763723"/>
              <a:gd name="connsiteX1" fmla="*/ 10017679 w 10017679"/>
              <a:gd name="connsiteY1" fmla="*/ 0 h 763723"/>
              <a:gd name="connsiteX2" fmla="*/ 10017679 w 10017679"/>
              <a:gd name="connsiteY2" fmla="*/ 763723 h 763723"/>
              <a:gd name="connsiteX3" fmla="*/ 0 w 10017679"/>
              <a:gd name="connsiteY3" fmla="*/ 763723 h 763723"/>
              <a:gd name="connsiteX4" fmla="*/ 0 w 10017679"/>
              <a:gd name="connsiteY4" fmla="*/ 0 h 763723"/>
              <a:gd name="connsiteX0-1" fmla="*/ 0 w 10017679"/>
              <a:gd name="connsiteY0-2" fmla="*/ 0 h 763723"/>
              <a:gd name="connsiteX1-3" fmla="*/ 10017679 w 10017679"/>
              <a:gd name="connsiteY1-4" fmla="*/ 0 h 763723"/>
              <a:gd name="connsiteX2-5" fmla="*/ 9726277 w 10017679"/>
              <a:gd name="connsiteY2-6" fmla="*/ 706279 h 763723"/>
              <a:gd name="connsiteX3-7" fmla="*/ 0 w 10017679"/>
              <a:gd name="connsiteY3-8" fmla="*/ 763723 h 763723"/>
              <a:gd name="connsiteX4-9" fmla="*/ 0 w 10017679"/>
              <a:gd name="connsiteY4-10" fmla="*/ 0 h 763723"/>
              <a:gd name="connsiteX0-11" fmla="*/ 0 w 10017679"/>
              <a:gd name="connsiteY0-12" fmla="*/ 0 h 763723"/>
              <a:gd name="connsiteX1-13" fmla="*/ 10017679 w 10017679"/>
              <a:gd name="connsiteY1-14" fmla="*/ 0 h 763723"/>
              <a:gd name="connsiteX2-15" fmla="*/ 9708073 w 10017679"/>
              <a:gd name="connsiteY2-16" fmla="*/ 753704 h 763723"/>
              <a:gd name="connsiteX3-17" fmla="*/ 0 w 10017679"/>
              <a:gd name="connsiteY3-18" fmla="*/ 763723 h 763723"/>
              <a:gd name="connsiteX4-19" fmla="*/ 0 w 10017679"/>
              <a:gd name="connsiteY4-20" fmla="*/ 0 h 763723"/>
              <a:gd name="connsiteX0-21" fmla="*/ 0 w 9999997"/>
              <a:gd name="connsiteY0-22" fmla="*/ 6788 h 770511"/>
              <a:gd name="connsiteX1-23" fmla="*/ 9999997 w 9999997"/>
              <a:gd name="connsiteY1-24" fmla="*/ 0 h 770511"/>
              <a:gd name="connsiteX2-25" fmla="*/ 9708073 w 9999997"/>
              <a:gd name="connsiteY2-26" fmla="*/ 760492 h 770511"/>
              <a:gd name="connsiteX3-27" fmla="*/ 0 w 9999997"/>
              <a:gd name="connsiteY3-28" fmla="*/ 770511 h 770511"/>
              <a:gd name="connsiteX4-29" fmla="*/ 0 w 9999997"/>
              <a:gd name="connsiteY4-30" fmla="*/ 6788 h 77051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999997" h="770511">
                <a:moveTo>
                  <a:pt x="0" y="6788"/>
                </a:moveTo>
                <a:lnTo>
                  <a:pt x="9999997" y="0"/>
                </a:lnTo>
                <a:lnTo>
                  <a:pt x="9708073" y="760492"/>
                </a:lnTo>
                <a:lnTo>
                  <a:pt x="0" y="770511"/>
                </a:lnTo>
                <a:lnTo>
                  <a:pt x="0" y="6788"/>
                </a:lnTo>
                <a:close/>
              </a:path>
            </a:pathLst>
          </a:custGeom>
          <a:solidFill>
            <a:srgbClr val="4140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4" name="Picture 53" descr="LenovoLockup-POS-Color.png"/>
          <p:cNvPicPr>
            <a:picLocks noChangeAspect="1"/>
          </p:cNvPicPr>
          <p:nvPr userDrawn="1"/>
        </p:nvPicPr>
        <p:blipFill>
          <a:blip r:embed="rId3" cstate="email"/>
          <a:stretch>
            <a:fillRect/>
          </a:stretch>
        </p:blipFill>
        <p:spPr>
          <a:xfrm rot="-1260000">
            <a:off x="566101" y="715838"/>
            <a:ext cx="3246140" cy="1365846"/>
          </a:xfrm>
          <a:prstGeom prst="rect">
            <a:avLst/>
          </a:prstGeom>
        </p:spPr>
      </p:pic>
      <p:sp>
        <p:nvSpPr>
          <p:cNvPr id="55" name="Subtitle 2"/>
          <p:cNvSpPr>
            <a:spLocks noGrp="1"/>
          </p:cNvSpPr>
          <p:nvPr>
            <p:ph type="subTitle" idx="1" hasCustomPrompt="1"/>
          </p:nvPr>
        </p:nvSpPr>
        <p:spPr bwMode="gray">
          <a:xfrm rot="-1260000">
            <a:off x="2703319" y="3447161"/>
            <a:ext cx="9515694" cy="713913"/>
          </a:xfrm>
          <a:prstGeom prst="rect">
            <a:avLst/>
          </a:prstGeom>
        </p:spPr>
        <p:txBody>
          <a:bodyPr lIns="121899" tIns="60949" rIns="121899" bIns="60949" anchor="ctr" anchorCtr="0"/>
          <a:lstStyle>
            <a:lvl1pPr marL="0" indent="0" algn="l" defTabSz="1219200" rtl="0" eaLnBrk="1" latinLnBrk="0" hangingPunct="1">
              <a:lnSpc>
                <a:spcPct val="90000"/>
              </a:lnSpc>
              <a:spcBef>
                <a:spcPct val="0"/>
              </a:spcBef>
              <a:buNone/>
              <a:defRPr lang="en-US" sz="2800" b="0" kern="1200" cap="none" spc="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zh-CN" altLang="en-US" dirty="0"/>
              <a:t>单击此处编辑模板副标题样式</a:t>
            </a:r>
            <a:endParaRPr lang="en-US" dirty="0"/>
          </a:p>
        </p:txBody>
      </p:sp>
      <p:sp>
        <p:nvSpPr>
          <p:cNvPr id="56" name="Title 16"/>
          <p:cNvSpPr>
            <a:spLocks noGrp="1"/>
          </p:cNvSpPr>
          <p:nvPr>
            <p:ph type="title" hasCustomPrompt="1"/>
          </p:nvPr>
        </p:nvSpPr>
        <p:spPr bwMode="gray">
          <a:xfrm rot="-1260000">
            <a:off x="207022" y="1899201"/>
            <a:ext cx="9795424" cy="1972279"/>
          </a:xfrm>
          <a:prstGeom prst="rect">
            <a:avLst/>
          </a:prstGeom>
        </p:spPr>
        <p:txBody>
          <a:bodyPr lIns="121899" tIns="60949" rIns="121899" bIns="60949" anchor="ctr" anchorCtr="0"/>
          <a:lstStyle>
            <a:lvl1pPr marL="0" algn="l" defTabSz="1219200" rtl="0" eaLnBrk="1" latinLnBrk="0" hangingPunct="1">
              <a:lnSpc>
                <a:spcPts val="5800"/>
              </a:lnSpc>
              <a:spcBef>
                <a:spcPct val="0"/>
              </a:spcBef>
              <a:buNone/>
              <a:defRPr lang="en-US" sz="5600" b="0" kern="1200" cap="none" spc="0" baseline="0" dirty="0">
                <a:solidFill>
                  <a:schemeClr val="accent5"/>
                </a:solidFill>
                <a:latin typeface="微软雅黑" panose="020B0503020204020204" pitchFamily="34" charset="-122"/>
                <a:ea typeface="微软雅黑" panose="020B0503020204020204" pitchFamily="34" charset="-122"/>
                <a:cs typeface="Arial" panose="020B0604020202020204" pitchFamily="34" charset="0"/>
              </a:defRPr>
            </a:lvl1pPr>
          </a:lstStyle>
          <a:p>
            <a:r>
              <a:rPr lang="zh-CN" altLang="en-US" dirty="0"/>
              <a:t>单击此处编辑</a:t>
            </a:r>
            <a:endParaRPr lang="en-US" dirty="0"/>
          </a:p>
        </p:txBody>
      </p:sp>
      <p:pic>
        <p:nvPicPr>
          <p:cNvPr id="58" name="Picture 57" descr="Kickoff2013-POS-Color.png"/>
          <p:cNvPicPr>
            <a:picLocks noChangeAspect="1"/>
          </p:cNvPicPr>
          <p:nvPr userDrawn="1"/>
        </p:nvPicPr>
        <p:blipFill>
          <a:blip r:embed="rId4" cstate="email"/>
          <a:stretch>
            <a:fillRect/>
          </a:stretch>
        </p:blipFill>
        <p:spPr>
          <a:xfrm>
            <a:off x="8500745" y="4155123"/>
            <a:ext cx="3325652" cy="2489441"/>
          </a:xfrm>
          <a:prstGeom prst="rect">
            <a:avLst/>
          </a:prstGeom>
        </p:spPr>
      </p:pic>
      <p:sp>
        <p:nvSpPr>
          <p:cNvPr id="62" name="Footer Placeholder 61"/>
          <p:cNvSpPr>
            <a:spLocks noGrp="1"/>
          </p:cNvSpPr>
          <p:nvPr>
            <p:ph type="ftr" sz="quarter" idx="10"/>
          </p:nvPr>
        </p:nvSpPr>
        <p:spPr>
          <a:xfrm>
            <a:off x="548926" y="6397009"/>
            <a:ext cx="2414601" cy="307777"/>
          </a:xfrm>
        </p:spPr>
        <p:txBody>
          <a:bodyPr/>
          <a:lstStyle/>
          <a:p>
            <a:r>
              <a:rPr lang="en-US" sz="1000" cap="all">
                <a:solidFill>
                  <a:srgbClr val="939598"/>
                </a:solidFill>
                <a:cs typeface="Arial" panose="020B0604020202020204" pitchFamily="34" charset="0"/>
              </a:rPr>
              <a:t>2013 LENOVO INTERNAL. All rights reserved.</a:t>
            </a:r>
            <a:endParaRPr lang="en-US" sz="1000" cap="all" dirty="0">
              <a:solidFill>
                <a:srgbClr val="939598"/>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50F14B7D-3A80-4959-B65F-02EF4D626810}" type="datetimeFigureOut">
              <a:rPr lang="zh-CN" altLang="en-US" smtClean="0">
                <a:solidFill>
                  <a:srgbClr val="000000"/>
                </a:solidFill>
              </a:rPr>
            </a:fld>
            <a:endParaRPr lang="zh-CN" altLang="en-US">
              <a:solidFill>
                <a:srgbClr val="000000"/>
              </a:solidFill>
            </a:endParaRPr>
          </a:p>
        </p:txBody>
      </p:sp>
      <p:sp>
        <p:nvSpPr>
          <p:cNvPr id="5" name="页脚占位符 4"/>
          <p:cNvSpPr>
            <a:spLocks noGrp="1"/>
          </p:cNvSpPr>
          <p:nvPr>
            <p:ph type="ftr" sz="quarter" idx="11"/>
          </p:nvPr>
        </p:nvSpPr>
        <p:spPr/>
        <p:txBody>
          <a:bodyPr/>
          <a:lstStyle/>
          <a:p>
            <a:endParaRPr lang="zh-CN" altLang="en-US">
              <a:solidFill>
                <a:srgbClr val="000000">
                  <a:tint val="75000"/>
                </a:srgb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21884829-82E7-4DCB-9408-D938283FFEAD}" type="slidenum">
              <a:rPr lang="zh-CN" altLang="en-US" smtClean="0">
                <a:solidFill>
                  <a:srgbClr val="000000"/>
                </a:solidFill>
              </a:rPr>
            </a:fld>
            <a:endParaRPr lang="zh-CN" altLang="en-US">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838200" y="6356351"/>
            <a:ext cx="2743200" cy="365125"/>
          </a:xfrm>
          <a:prstGeom prst="rect">
            <a:avLst/>
          </a:prstGeom>
        </p:spPr>
        <p:txBody>
          <a:bodyPr/>
          <a:lstStyle>
            <a:lvl1pPr>
              <a:defRPr/>
            </a:lvl1pPr>
          </a:lstStyle>
          <a:p>
            <a:pPr>
              <a:defRPr/>
            </a:pPr>
            <a:fld id="{7272C8CB-400E-404C-ACED-5EDB5F9E876A}" type="datetimeFigureOut">
              <a:rPr lang="zh-CN" altLang="en-US">
                <a:solidFill>
                  <a:srgbClr val="000000"/>
                </a:solidFill>
              </a:rPr>
            </a:fld>
            <a:endParaRPr lang="zh-CN" altLang="en-US">
              <a:solidFill>
                <a:srgbClr val="000000"/>
              </a:solidFill>
            </a:endParaRPr>
          </a:p>
        </p:txBody>
      </p:sp>
      <p:sp>
        <p:nvSpPr>
          <p:cNvPr id="3" name="页脚占位符 4"/>
          <p:cNvSpPr>
            <a:spLocks noGrp="1"/>
          </p:cNvSpPr>
          <p:nvPr>
            <p:ph type="ftr" sz="quarter" idx="11"/>
          </p:nvPr>
        </p:nvSpPr>
        <p:spPr>
          <a:xfrm>
            <a:off x="548783" y="6458563"/>
            <a:ext cx="2413972" cy="184666"/>
          </a:xfrm>
        </p:spPr>
        <p:txBody>
          <a:bodyPr/>
          <a:lstStyle>
            <a:lvl1pPr>
              <a:defRPr/>
            </a:lvl1pPr>
          </a:lstStyle>
          <a:p>
            <a:pPr>
              <a:defRPr/>
            </a:pPr>
            <a:endParaRPr lang="zh-CN" altLang="en-US">
              <a:solidFill>
                <a:srgbClr val="000000">
                  <a:tint val="75000"/>
                </a:srgbClr>
              </a:solidFill>
            </a:endParaRPr>
          </a:p>
        </p:txBody>
      </p:sp>
      <p:sp>
        <p:nvSpPr>
          <p:cNvPr id="4" name="灯片编号占位符 5"/>
          <p:cNvSpPr>
            <a:spLocks noGrp="1"/>
          </p:cNvSpPr>
          <p:nvPr>
            <p:ph type="sldNum" sz="quarter" idx="12"/>
          </p:nvPr>
        </p:nvSpPr>
        <p:spPr>
          <a:xfrm>
            <a:off x="8610600" y="6356351"/>
            <a:ext cx="2743200" cy="365125"/>
          </a:xfrm>
          <a:prstGeom prst="rect">
            <a:avLst/>
          </a:prstGeom>
        </p:spPr>
        <p:txBody>
          <a:bodyPr/>
          <a:lstStyle>
            <a:lvl1pPr>
              <a:defRPr/>
            </a:lvl1pPr>
          </a:lstStyle>
          <a:p>
            <a:pPr>
              <a:defRPr/>
            </a:pPr>
            <a:fld id="{FBFB4B7F-7108-4E1D-BC72-7A5CDD46FDFA}" type="slidenum">
              <a:rPr lang="zh-CN" altLang="en-US">
                <a:solidFill>
                  <a:srgbClr val="000000"/>
                </a:solidFill>
              </a:rPr>
            </a:fld>
            <a:endParaRPr lang="zh-CN" altLang="en-US">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Title and Content - No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1"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2" name="Rectangle 11"/>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
        <p:nvSpPr>
          <p:cNvPr id="22" name="Content Placeholder 2"/>
          <p:cNvSpPr>
            <a:spLocks noGrp="1"/>
          </p:cNvSpPr>
          <p:nvPr>
            <p:ph sz="half" idx="1"/>
          </p:nvPr>
        </p:nvSpPr>
        <p:spPr bwMode="gray">
          <a:xfrm>
            <a:off x="548783" y="1179576"/>
            <a:ext cx="1107626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With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6" name="Content Placeholder 2"/>
          <p:cNvSpPr>
            <a:spLocks noGrp="1"/>
          </p:cNvSpPr>
          <p:nvPr>
            <p:ph sz="half" idx="1"/>
          </p:nvPr>
        </p:nvSpPr>
        <p:spPr bwMode="gray">
          <a:xfrm>
            <a:off x="548783" y="1179576"/>
            <a:ext cx="1107626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Title with Subtitle Content - No Background">
    <p:bg>
      <p:bgPr>
        <a:solidFill>
          <a:schemeClr val="bg1"/>
        </a:solidFill>
        <a:effectLst/>
      </p:bgPr>
    </p:bg>
    <p:spTree>
      <p:nvGrpSpPr>
        <p:cNvPr id="1" name=""/>
        <p:cNvGrpSpPr/>
        <p:nvPr/>
      </p:nvGrpSpPr>
      <p:grpSpPr>
        <a:xfrm>
          <a:off x="0" y="0"/>
          <a:ext cx="0" cy="0"/>
          <a:chOff x="0" y="0"/>
          <a:chExt cx="0" cy="0"/>
        </a:xfrm>
      </p:grpSpPr>
      <p:sp>
        <p:nvSpPr>
          <p:cNvPr id="22" name="Content Placeholder 2"/>
          <p:cNvSpPr>
            <a:spLocks noGrp="1"/>
          </p:cNvSpPr>
          <p:nvPr>
            <p:ph sz="half" idx="1"/>
          </p:nvPr>
        </p:nvSpPr>
        <p:spPr bwMode="gray">
          <a:xfrm>
            <a:off x="548783" y="1591056"/>
            <a:ext cx="11076268" cy="4798202"/>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3" name="Text Placeholder 2"/>
          <p:cNvSpPr>
            <a:spLocks noGrp="1"/>
          </p:cNvSpPr>
          <p:nvPr>
            <p:ph type="body" idx="10"/>
          </p:nvPr>
        </p:nvSpPr>
        <p:spPr bwMode="gray">
          <a:xfrm>
            <a:off x="557930" y="914400"/>
            <a:ext cx="11076268" cy="292608"/>
          </a:xfrm>
          <a:prstGeom prst="rect">
            <a:avLst/>
          </a:prstGeom>
        </p:spPr>
        <p:txBody>
          <a:bodyPr lIns="0" tIns="0" rIns="0" bIns="0" anchor="ctr" anchorCtr="0">
            <a:normAutofit/>
          </a:bodyPr>
          <a:lstStyle>
            <a:lvl1pPr marL="0" indent="0">
              <a:buNone/>
              <a:defRPr sz="2400" b="0">
                <a:solidFill>
                  <a:schemeClr val="tx1"/>
                </a:solidFill>
                <a:latin typeface="Arial" panose="020B0604020202020204" pitchFamily="34" charset="0"/>
                <a:cs typeface="Arial" panose="020B0604020202020204" pitchFamily="34" charset="0"/>
              </a:defRPr>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15" name="Footer Placeholder 14"/>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4" name="Rectangle 13"/>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Subtitle Content - With Background">
    <p:bg>
      <p:bgPr>
        <a:solidFill>
          <a:schemeClr val="bg1"/>
        </a:solidFill>
        <a:effectLst/>
      </p:bgPr>
    </p:bg>
    <p:spTree>
      <p:nvGrpSpPr>
        <p:cNvPr id="1" name=""/>
        <p:cNvGrpSpPr/>
        <p:nvPr/>
      </p:nvGrpSpPr>
      <p:grpSpPr>
        <a:xfrm>
          <a:off x="0" y="0"/>
          <a:ext cx="0" cy="0"/>
          <a:chOff x="0" y="0"/>
          <a:chExt cx="0" cy="0"/>
        </a:xfrm>
      </p:grpSpPr>
      <p:sp>
        <p:nvSpPr>
          <p:cNvPr id="15" name="Footer Placeholder 14"/>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1" name="Title 28"/>
          <p:cNvSpPr>
            <a:spLocks noGrp="1"/>
          </p:cNvSpPr>
          <p:nvPr>
            <p:ph type="title" hasCustomPrompt="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408" y="423407"/>
            <a:ext cx="200639"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sz="2400"/>
          </a:p>
        </p:txBody>
      </p:sp>
      <p:sp>
        <p:nvSpPr>
          <p:cNvPr id="19" name="Text Placeholder 2"/>
          <p:cNvSpPr>
            <a:spLocks noGrp="1"/>
          </p:cNvSpPr>
          <p:nvPr>
            <p:ph type="body" idx="10"/>
          </p:nvPr>
        </p:nvSpPr>
        <p:spPr bwMode="gray">
          <a:xfrm>
            <a:off x="557930" y="914400"/>
            <a:ext cx="11076268" cy="292608"/>
          </a:xfrm>
          <a:prstGeom prst="rect">
            <a:avLst/>
          </a:prstGeom>
        </p:spPr>
        <p:txBody>
          <a:bodyPr lIns="0" tIns="0" rIns="0" bIns="0" anchor="ctr" anchorCtr="0">
            <a:normAutofit/>
          </a:bodyPr>
          <a:lstStyle>
            <a:lvl1pPr marL="0" indent="0">
              <a:buNone/>
              <a:defRPr sz="2400" b="0">
                <a:solidFill>
                  <a:schemeClr val="tx1"/>
                </a:solidFill>
                <a:latin typeface="Arial" panose="020B0604020202020204" pitchFamily="34" charset="0"/>
                <a:cs typeface="Arial" panose="020B0604020202020204" pitchFamily="34" charset="0"/>
              </a:defRPr>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21" name="Content Placeholder 2"/>
          <p:cNvSpPr>
            <a:spLocks noGrp="1"/>
          </p:cNvSpPr>
          <p:nvPr>
            <p:ph sz="half" idx="1"/>
          </p:nvPr>
        </p:nvSpPr>
        <p:spPr bwMode="gray">
          <a:xfrm>
            <a:off x="557929" y="1591056"/>
            <a:ext cx="11067122" cy="4798202"/>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0" Type="http://schemas.openxmlformats.org/officeDocument/2006/relationships/theme" Target="../theme/theme1.xml"/><Relationship Id="rId3" Type="http://schemas.openxmlformats.org/officeDocument/2006/relationships/slideLayout" Target="../slideLayouts/slideLayout3.xml"/><Relationship Id="rId29" Type="http://schemas.openxmlformats.org/officeDocument/2006/relationships/image" Target="../media/image23.png"/><Relationship Id="rId28" Type="http://schemas.openxmlformats.org/officeDocument/2006/relationships/image" Target="../media/image26.jpeg"/><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6.xml"/><Relationship Id="rId8" Type="http://schemas.openxmlformats.org/officeDocument/2006/relationships/slideLayout" Target="../slideLayouts/slideLayout35.xml"/><Relationship Id="rId7" Type="http://schemas.openxmlformats.org/officeDocument/2006/relationships/slideLayout" Target="../slideLayouts/slideLayout34.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3" Type="http://schemas.openxmlformats.org/officeDocument/2006/relationships/slideLayout" Target="../slideLayouts/slideLayout30.xml"/><Relationship Id="rId29" Type="http://schemas.openxmlformats.org/officeDocument/2006/relationships/theme" Target="../theme/theme2.xml"/><Relationship Id="rId28" Type="http://schemas.openxmlformats.org/officeDocument/2006/relationships/image" Target="../media/image23.png"/><Relationship Id="rId27" Type="http://schemas.openxmlformats.org/officeDocument/2006/relationships/image" Target="../media/image26.jpeg"/><Relationship Id="rId26" Type="http://schemas.openxmlformats.org/officeDocument/2006/relationships/slideLayout" Target="../slideLayouts/slideLayout53.xml"/><Relationship Id="rId25" Type="http://schemas.openxmlformats.org/officeDocument/2006/relationships/slideLayout" Target="../slideLayouts/slideLayout52.xml"/><Relationship Id="rId24" Type="http://schemas.openxmlformats.org/officeDocument/2006/relationships/slideLayout" Target="../slideLayouts/slideLayout51.xml"/><Relationship Id="rId23" Type="http://schemas.openxmlformats.org/officeDocument/2006/relationships/slideLayout" Target="../slideLayouts/slideLayout50.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0" Type="http://schemas.openxmlformats.org/officeDocument/2006/relationships/slideLayout" Target="../slideLayouts/slideLayout47.xml"/><Relationship Id="rId2" Type="http://schemas.openxmlformats.org/officeDocument/2006/relationships/slideLayout" Target="../slideLayouts/slideLayout29.xml"/><Relationship Id="rId19" Type="http://schemas.openxmlformats.org/officeDocument/2006/relationships/slideLayout" Target="../slideLayouts/slideLayout46.xml"/><Relationship Id="rId18" Type="http://schemas.openxmlformats.org/officeDocument/2006/relationships/slideLayout" Target="../slideLayouts/slideLayout45.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0" y="893"/>
            <a:ext cx="12193590" cy="6857107"/>
          </a:xfrm>
          <a:prstGeom prst="rect">
            <a:avLst/>
          </a:prstGeom>
        </p:spPr>
      </p:pic>
      <p:sp>
        <p:nvSpPr>
          <p:cNvPr id="4" name="Footer Placeholder 3"/>
          <p:cNvSpPr>
            <a:spLocks noGrp="1"/>
          </p:cNvSpPr>
          <p:nvPr>
            <p:ph type="ftr" sz="quarter" idx="3"/>
          </p:nvPr>
        </p:nvSpPr>
        <p:spPr>
          <a:xfrm>
            <a:off x="548783" y="6473952"/>
            <a:ext cx="2413972" cy="153888"/>
          </a:xfrm>
          <a:prstGeom prst="rect">
            <a:avLst/>
          </a:prstGeom>
        </p:spPr>
        <p:txBody>
          <a:bodyPr vert="horz" wrap="square" lIns="0" tIns="0" rIns="0" bIns="0" rtlCol="0" anchor="ctr">
            <a:spAutoFit/>
          </a:bodyPr>
          <a:lstStyle>
            <a:lvl1pPr marL="0" marR="0" indent="0" algn="l" defTabSz="1219200" rtl="0" eaLnBrk="1" fontAlgn="auto" latinLnBrk="0" hangingPunct="1">
              <a:lnSpc>
                <a:spcPct val="100000"/>
              </a:lnSpc>
              <a:spcBef>
                <a:spcPts val="0"/>
              </a:spcBef>
              <a:spcAft>
                <a:spcPts val="0"/>
              </a:spcAft>
              <a:buClrTx/>
              <a:buSzTx/>
              <a:buFontTx/>
              <a:buNone/>
              <a:defRPr sz="1200" cap="none">
                <a:solidFill>
                  <a:schemeClr val="tx1">
                    <a:tint val="75000"/>
                  </a:schemeClr>
                </a:solidFill>
              </a:defRPr>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7" name="Rectangle 6"/>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z="1000" smtClean="0"/>
            </a:fld>
            <a:endParaRPr lang="en-US" sz="1000" dirty="0"/>
          </a:p>
        </p:txBody>
      </p:sp>
      <p:pic>
        <p:nvPicPr>
          <p:cNvPr id="10" name="Picture 9"/>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txStyles>
    <p:titleStyle>
      <a:lvl1pPr algn="ctr" defTabSz="1219200" rtl="0" eaLnBrk="1" latinLnBrk="0" hangingPunct="1">
        <a:spcBef>
          <a:spcPct val="0"/>
        </a:spcBef>
        <a:buNone/>
        <a:defRPr sz="4300" kern="1200" cap="all" baseline="0">
          <a:solidFill>
            <a:schemeClr val="tx1"/>
          </a:solidFill>
          <a:latin typeface="Arial" panose="020B0604020202020204" pitchFamily="34" charset="0"/>
          <a:ea typeface="+mj-ea"/>
          <a:cs typeface="Arial" panose="020B0604020202020204" pitchFamily="34" charset="0"/>
        </a:defRPr>
      </a:lvl1pPr>
    </p:titleStyle>
    <p:bodyStyle>
      <a:lvl1pPr marL="457200" indent="-457200" algn="l" defTabSz="1219200" rtl="0" eaLnBrk="1" latinLnBrk="0" hangingPunct="1">
        <a:spcBef>
          <a:spcPct val="20000"/>
        </a:spcBef>
        <a:buClr>
          <a:schemeClr val="tx2"/>
        </a:buClr>
        <a:buFont typeface="Wingdings" panose="05000000000000000000" pitchFamily="2" charset="2"/>
        <a:buChar char="§"/>
        <a:defRPr sz="4300" kern="1200">
          <a:solidFill>
            <a:schemeClr val="tx1"/>
          </a:solidFill>
          <a:latin typeface="Arial" panose="020B0604020202020204" pitchFamily="34" charset="0"/>
          <a:ea typeface="+mn-ea"/>
          <a:cs typeface="Arial" panose="020B0604020202020204" pitchFamily="34" charset="0"/>
        </a:defRPr>
      </a:lvl1pPr>
      <a:lvl2pPr marL="990600" indent="-381000" algn="l" defTabSz="1219200" rtl="0" eaLnBrk="1" latinLnBrk="0" hangingPunct="1">
        <a:spcBef>
          <a:spcPct val="20000"/>
        </a:spcBef>
        <a:buClr>
          <a:schemeClr val="tx2"/>
        </a:buClr>
        <a:buFont typeface="Wingdings" panose="05000000000000000000" pitchFamily="2" charset="2"/>
        <a:buChar char="§"/>
        <a:defRPr sz="3700" kern="1200">
          <a:solidFill>
            <a:schemeClr val="tx1"/>
          </a:solidFill>
          <a:latin typeface="Arial" panose="020B0604020202020204" pitchFamily="34" charset="0"/>
          <a:ea typeface="+mn-ea"/>
          <a:cs typeface="Arial" panose="020B0604020202020204" pitchFamily="34" charset="0"/>
        </a:defRPr>
      </a:lvl2pPr>
      <a:lvl3pPr marL="1524000" indent="-304800" algn="l" defTabSz="1219200" rtl="0" eaLnBrk="1" latinLnBrk="0" hangingPunct="1">
        <a:spcBef>
          <a:spcPct val="20000"/>
        </a:spcBef>
        <a:buClr>
          <a:schemeClr val="tx2"/>
        </a:buClr>
        <a:buFont typeface="Wingdings" panose="05000000000000000000" pitchFamily="2" charset="2"/>
        <a:buChar char="§"/>
        <a:defRPr sz="3200" kern="1200">
          <a:solidFill>
            <a:schemeClr val="tx1"/>
          </a:solidFill>
          <a:latin typeface="Arial" panose="020B0604020202020204" pitchFamily="34" charset="0"/>
          <a:ea typeface="+mn-ea"/>
          <a:cs typeface="Arial" panose="020B0604020202020204" pitchFamily="34" charset="0"/>
        </a:defRPr>
      </a:lvl3pPr>
      <a:lvl4pPr marL="2132965" indent="-304800" algn="l" defTabSz="1219200" rtl="0" eaLnBrk="1" latinLnBrk="0" hangingPunct="1">
        <a:spcBef>
          <a:spcPct val="20000"/>
        </a:spcBef>
        <a:buClr>
          <a:schemeClr val="tx2"/>
        </a:buClr>
        <a:buFont typeface="Wingdings" panose="05000000000000000000" pitchFamily="2" charset="2"/>
        <a:buChar char="§"/>
        <a:defRPr sz="2700" kern="1200">
          <a:solidFill>
            <a:schemeClr val="tx1"/>
          </a:solidFill>
          <a:latin typeface="Arial" panose="020B0604020202020204" pitchFamily="34" charset="0"/>
          <a:ea typeface="+mn-ea"/>
          <a:cs typeface="Arial" panose="020B0604020202020204" pitchFamily="34" charset="0"/>
        </a:defRPr>
      </a:lvl4pPr>
      <a:lvl5pPr marL="2742565" indent="-304800" algn="l" defTabSz="1219200" rtl="0" eaLnBrk="1" latinLnBrk="0" hangingPunct="1">
        <a:spcBef>
          <a:spcPct val="20000"/>
        </a:spcBef>
        <a:buClr>
          <a:schemeClr val="tx2"/>
        </a:buClr>
        <a:buFont typeface="Wingdings" panose="05000000000000000000" pitchFamily="2" charset="2"/>
        <a:buChar char="§"/>
        <a:defRPr sz="2700" kern="1200">
          <a:solidFill>
            <a:schemeClr val="tx1"/>
          </a:solidFill>
          <a:latin typeface="Arial" panose="020B0604020202020204" pitchFamily="34" charset="0"/>
          <a:ea typeface="+mn-ea"/>
          <a:cs typeface="Arial" panose="020B0604020202020204" pitchFamily="34" charset="0"/>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0" y="893"/>
            <a:ext cx="12193590" cy="6857107"/>
          </a:xfrm>
          <a:prstGeom prst="rect">
            <a:avLst/>
          </a:prstGeom>
        </p:spPr>
      </p:pic>
      <p:sp>
        <p:nvSpPr>
          <p:cNvPr id="4" name="Footer Placeholder 3"/>
          <p:cNvSpPr>
            <a:spLocks noGrp="1"/>
          </p:cNvSpPr>
          <p:nvPr>
            <p:ph type="ftr" sz="quarter" idx="3"/>
          </p:nvPr>
        </p:nvSpPr>
        <p:spPr>
          <a:xfrm>
            <a:off x="548783" y="6473952"/>
            <a:ext cx="2413972" cy="153888"/>
          </a:xfrm>
          <a:prstGeom prst="rect">
            <a:avLst/>
          </a:prstGeom>
        </p:spPr>
        <p:txBody>
          <a:bodyPr vert="horz" wrap="square" lIns="0" tIns="0" rIns="0" bIns="0" rtlCol="0" anchor="ctr">
            <a:spAutoFit/>
          </a:bodyPr>
          <a:lstStyle>
            <a:lvl1pPr marL="0" marR="0" indent="0" algn="l" defTabSz="1219200" rtl="0" eaLnBrk="1" fontAlgn="auto" latinLnBrk="0" hangingPunct="1">
              <a:lnSpc>
                <a:spcPct val="100000"/>
              </a:lnSpc>
              <a:spcBef>
                <a:spcPts val="0"/>
              </a:spcBef>
              <a:spcAft>
                <a:spcPts val="0"/>
              </a:spcAft>
              <a:buClrTx/>
              <a:buSzTx/>
              <a:buFontTx/>
              <a:buNone/>
              <a:defRPr sz="1200" cap="none">
                <a:solidFill>
                  <a:schemeClr val="tx1">
                    <a:tint val="75000"/>
                  </a:schemeClr>
                </a:solidFill>
              </a:defRPr>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7" name="Rectangle 6"/>
          <p:cNvSpPr/>
          <p:nvPr userDrawn="1"/>
        </p:nvSpPr>
        <p:spPr bwMode="gray">
          <a:xfrm>
            <a:off x="11751760" y="6395715"/>
            <a:ext cx="443416"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slide number"/>
          <p:cNvSpPr txBox="1"/>
          <p:nvPr userDrawn="1"/>
        </p:nvSpPr>
        <p:spPr bwMode="white">
          <a:xfrm>
            <a:off x="11751760" y="6389259"/>
            <a:ext cx="450462" cy="246221"/>
          </a:xfrm>
          <a:prstGeom prst="rect">
            <a:avLst/>
          </a:prstGeom>
        </p:spPr>
        <p:txBody>
          <a:bodyPr vert="horz" lIns="0" tIns="0" rIns="0" bIns="0" rtlCol="0" anchor="b"/>
          <a:lstStyle>
            <a:defPPr>
              <a:defRPr lang="en-US"/>
            </a:defPPr>
            <a:lvl1pPr algn="ctr">
              <a:defRPr sz="1000">
                <a:solidFill>
                  <a:schemeClr val="bg1"/>
                </a:solidFill>
              </a:defRPr>
            </a:lvl1pPr>
          </a:lstStyle>
          <a:p>
            <a:fld id="{6EA5B71A-1B18-4E34-A48F-65DC4937AA99}" type="slidenum">
              <a:rPr lang="en-US" smtClean="0">
                <a:solidFill>
                  <a:prstClr val="white"/>
                </a:solidFill>
              </a:rPr>
            </a:fld>
            <a:endParaRPr lang="en-US" dirty="0">
              <a:solidFill>
                <a:prstClr val="white"/>
              </a:solidFill>
            </a:endParaRPr>
          </a:p>
        </p:txBody>
      </p:sp>
      <p:pic>
        <p:nvPicPr>
          <p:cNvPr id="10" name="Picture 9"/>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rot="16200000">
            <a:off x="11308101" y="5505384"/>
            <a:ext cx="1330737" cy="443416"/>
          </a:xfrm>
          <a:prstGeom prst="rect">
            <a:avLst/>
          </a:prstGeom>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txStyles>
    <p:titleStyle>
      <a:lvl1pPr algn="ctr" defTabSz="1219200" rtl="0" eaLnBrk="1" latinLnBrk="0" hangingPunct="1">
        <a:spcBef>
          <a:spcPct val="0"/>
        </a:spcBef>
        <a:buNone/>
        <a:defRPr sz="4300" kern="1200" cap="all" baseline="0">
          <a:solidFill>
            <a:schemeClr val="tx1"/>
          </a:solidFill>
          <a:latin typeface="Arial" panose="020B0604020202020204" pitchFamily="34" charset="0"/>
          <a:ea typeface="+mj-ea"/>
          <a:cs typeface="Arial" panose="020B0604020202020204" pitchFamily="34" charset="0"/>
        </a:defRPr>
      </a:lvl1pPr>
    </p:titleStyle>
    <p:bodyStyle>
      <a:lvl1pPr marL="457200" indent="-457200" algn="l" defTabSz="1219200" rtl="0" eaLnBrk="1" latinLnBrk="0" hangingPunct="1">
        <a:spcBef>
          <a:spcPct val="20000"/>
        </a:spcBef>
        <a:buClr>
          <a:schemeClr val="tx2"/>
        </a:buClr>
        <a:buFont typeface="Wingdings" panose="05000000000000000000" pitchFamily="2" charset="2"/>
        <a:buChar char="§"/>
        <a:defRPr sz="4300" kern="1200">
          <a:solidFill>
            <a:schemeClr val="tx1"/>
          </a:solidFill>
          <a:latin typeface="Arial" panose="020B0604020202020204" pitchFamily="34" charset="0"/>
          <a:ea typeface="+mn-ea"/>
          <a:cs typeface="Arial" panose="020B0604020202020204" pitchFamily="34" charset="0"/>
        </a:defRPr>
      </a:lvl1pPr>
      <a:lvl2pPr marL="990600" indent="-381000" algn="l" defTabSz="1219200" rtl="0" eaLnBrk="1" latinLnBrk="0" hangingPunct="1">
        <a:spcBef>
          <a:spcPct val="20000"/>
        </a:spcBef>
        <a:buClr>
          <a:schemeClr val="tx2"/>
        </a:buClr>
        <a:buFont typeface="Wingdings" panose="05000000000000000000" pitchFamily="2" charset="2"/>
        <a:buChar char="§"/>
        <a:defRPr sz="3700" kern="1200">
          <a:solidFill>
            <a:schemeClr val="tx1"/>
          </a:solidFill>
          <a:latin typeface="Arial" panose="020B0604020202020204" pitchFamily="34" charset="0"/>
          <a:ea typeface="+mn-ea"/>
          <a:cs typeface="Arial" panose="020B0604020202020204" pitchFamily="34" charset="0"/>
        </a:defRPr>
      </a:lvl2pPr>
      <a:lvl3pPr marL="1524000" indent="-304800" algn="l" defTabSz="1219200" rtl="0" eaLnBrk="1" latinLnBrk="0" hangingPunct="1">
        <a:spcBef>
          <a:spcPct val="20000"/>
        </a:spcBef>
        <a:buClr>
          <a:schemeClr val="tx2"/>
        </a:buClr>
        <a:buFont typeface="Wingdings" panose="05000000000000000000" pitchFamily="2" charset="2"/>
        <a:buChar char="§"/>
        <a:defRPr sz="3200" kern="1200">
          <a:solidFill>
            <a:schemeClr val="tx1"/>
          </a:solidFill>
          <a:latin typeface="Arial" panose="020B0604020202020204" pitchFamily="34" charset="0"/>
          <a:ea typeface="+mn-ea"/>
          <a:cs typeface="Arial" panose="020B0604020202020204" pitchFamily="34" charset="0"/>
        </a:defRPr>
      </a:lvl3pPr>
      <a:lvl4pPr marL="2132965" indent="-304800" algn="l" defTabSz="1219200" rtl="0" eaLnBrk="1" latinLnBrk="0" hangingPunct="1">
        <a:spcBef>
          <a:spcPct val="20000"/>
        </a:spcBef>
        <a:buClr>
          <a:schemeClr val="tx2"/>
        </a:buClr>
        <a:buFont typeface="Wingdings" panose="05000000000000000000" pitchFamily="2" charset="2"/>
        <a:buChar char="§"/>
        <a:defRPr sz="2700" kern="1200">
          <a:solidFill>
            <a:schemeClr val="tx1"/>
          </a:solidFill>
          <a:latin typeface="Arial" panose="020B0604020202020204" pitchFamily="34" charset="0"/>
          <a:ea typeface="+mn-ea"/>
          <a:cs typeface="Arial" panose="020B0604020202020204" pitchFamily="34" charset="0"/>
        </a:defRPr>
      </a:lvl4pPr>
      <a:lvl5pPr marL="2742565" indent="-304800" algn="l" defTabSz="1219200" rtl="0" eaLnBrk="1" latinLnBrk="0" hangingPunct="1">
        <a:spcBef>
          <a:spcPct val="20000"/>
        </a:spcBef>
        <a:buClr>
          <a:schemeClr val="tx2"/>
        </a:buClr>
        <a:buFont typeface="Wingdings" panose="05000000000000000000" pitchFamily="2" charset="2"/>
        <a:buChar char="§"/>
        <a:defRPr sz="2700" kern="1200">
          <a:solidFill>
            <a:schemeClr val="tx1"/>
          </a:solidFill>
          <a:latin typeface="Arial" panose="020B0604020202020204" pitchFamily="34" charset="0"/>
          <a:ea typeface="+mn-ea"/>
          <a:cs typeface="Arial" panose="020B0604020202020204" pitchFamily="34" charset="0"/>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openxmlformats.org/officeDocument/2006/relationships/tags" Target="../tags/tag25.xml"/><Relationship Id="rId4" Type="http://schemas.openxmlformats.org/officeDocument/2006/relationships/image" Target="../media/image46.png"/><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6.xml"/><Relationship Id="rId1"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7.xml"/><Relationship Id="rId1"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2.xml"/><Relationship Id="rId1" Type="http://schemas.openxmlformats.org/officeDocument/2006/relationships/image" Target="../media/image48.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0.png"/><Relationship Id="rId1" Type="http://schemas.openxmlformats.org/officeDocument/2006/relationships/image" Target="../media/image49.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49.jpe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5.xml"/><Relationship Id="rId7" Type="http://schemas.openxmlformats.org/officeDocument/2006/relationships/tags" Target="../tags/tag37.xml"/><Relationship Id="rId6" Type="http://schemas.openxmlformats.org/officeDocument/2006/relationships/image" Target="../media/image53.png"/><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18.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image" Target="../media/image54.png"/><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1" Type="http://schemas.openxmlformats.org/officeDocument/2006/relationships/notesSlide" Target="../notesSlides/notesSlide8.xml"/><Relationship Id="rId10" Type="http://schemas.openxmlformats.org/officeDocument/2006/relationships/slideLayout" Target="../slideLayouts/slideLayout5.xml"/><Relationship Id="rId1" Type="http://schemas.openxmlformats.org/officeDocument/2006/relationships/tags" Target="../tags/tag38.xml"/></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5.xml"/><Relationship Id="rId7" Type="http://schemas.openxmlformats.org/officeDocument/2006/relationships/tags" Target="../tags/tag4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2.xml"/><Relationship Id="rId1" Type="http://schemas.openxmlformats.org/officeDocument/2006/relationships/image" Target="../media/image38.jpe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5.xml"/><Relationship Id="rId5" Type="http://schemas.openxmlformats.org/officeDocument/2006/relationships/tags" Target="../tags/tag47.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5.xml"/><Relationship Id="rId5" Type="http://schemas.openxmlformats.org/officeDocument/2006/relationships/tags" Target="../tags/tag48.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5.xml"/><Relationship Id="rId6" Type="http://schemas.openxmlformats.org/officeDocument/2006/relationships/tags" Target="../tags/tag49.xml"/><Relationship Id="rId5" Type="http://schemas.openxmlformats.org/officeDocument/2006/relationships/image" Target="../media/image61.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5.xml"/><Relationship Id="rId6" Type="http://schemas.openxmlformats.org/officeDocument/2006/relationships/tags" Target="../tags/tag50.xml"/><Relationship Id="rId5" Type="http://schemas.openxmlformats.org/officeDocument/2006/relationships/image" Target="../media/image58.png"/><Relationship Id="rId4" Type="http://schemas.openxmlformats.org/officeDocument/2006/relationships/image" Target="../media/image62.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14.xml"/><Relationship Id="rId7" Type="http://schemas.openxmlformats.org/officeDocument/2006/relationships/slideLayout" Target="../slideLayouts/slideLayout5.xml"/><Relationship Id="rId6" Type="http://schemas.openxmlformats.org/officeDocument/2006/relationships/tags" Target="../tags/tag51.xml"/><Relationship Id="rId5" Type="http://schemas.openxmlformats.org/officeDocument/2006/relationships/image" Target="../media/image63.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7.xml"/><Relationship Id="rId1"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65.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5.xml"/><Relationship Id="rId6" Type="http://schemas.openxmlformats.org/officeDocument/2006/relationships/tags" Target="../tags/tag52.xml"/><Relationship Id="rId5" Type="http://schemas.openxmlformats.org/officeDocument/2006/relationships/image" Target="../media/image66.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5.xml"/><Relationship Id="rId6" Type="http://schemas.openxmlformats.org/officeDocument/2006/relationships/tags" Target="../tags/tag53.xml"/><Relationship Id="rId5" Type="http://schemas.openxmlformats.org/officeDocument/2006/relationships/image" Target="../media/image67.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5.xml"/><Relationship Id="rId6" Type="http://schemas.openxmlformats.org/officeDocument/2006/relationships/tags" Target="../tags/tag54.xml"/><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2.xml"/><Relationship Id="rId1" Type="http://schemas.openxmlformats.org/officeDocument/2006/relationships/image" Target="../media/image39.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7.xml"/><Relationship Id="rId1" Type="http://schemas.openxmlformats.org/officeDocument/2006/relationships/image" Target="../media/image64.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6.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s>
</file>

<file path=ppt/slides/_rels/slide32.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4" Type="http://schemas.openxmlformats.org/officeDocument/2006/relationships/slideLayout" Target="../slideLayouts/slideLayout5.xml"/><Relationship Id="rId13" Type="http://schemas.openxmlformats.org/officeDocument/2006/relationships/tags" Target="../tags/tag71.xml"/><Relationship Id="rId12" Type="http://schemas.openxmlformats.org/officeDocument/2006/relationships/tags" Target="../tags/tag70.xml"/><Relationship Id="rId11" Type="http://schemas.openxmlformats.org/officeDocument/2006/relationships/tags" Target="../tags/tag69.xml"/><Relationship Id="rId10" Type="http://schemas.openxmlformats.org/officeDocument/2006/relationships/tags" Target="../tags/tag68.xml"/><Relationship Id="rId1" Type="http://schemas.openxmlformats.org/officeDocument/2006/relationships/tags" Target="../tags/tag59.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5.xml"/><Relationship Id="rId3" Type="http://schemas.openxmlformats.org/officeDocument/2006/relationships/tags" Target="../tags/tag73.xml"/><Relationship Id="rId2" Type="http://schemas.openxmlformats.org/officeDocument/2006/relationships/image" Target="../media/image69.png"/><Relationship Id="rId1" Type="http://schemas.openxmlformats.org/officeDocument/2006/relationships/tags" Target="../tags/tag72.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5.xml"/><Relationship Id="rId2" Type="http://schemas.openxmlformats.org/officeDocument/2006/relationships/tags" Target="../tags/tag74.xml"/><Relationship Id="rId1" Type="http://schemas.openxmlformats.org/officeDocument/2006/relationships/image" Target="../media/image70.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5.xml"/><Relationship Id="rId2" Type="http://schemas.openxmlformats.org/officeDocument/2006/relationships/tags" Target="../tags/tag75.xml"/><Relationship Id="rId1" Type="http://schemas.openxmlformats.org/officeDocument/2006/relationships/image" Target="../media/image7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41.png"/><Relationship Id="rId7" Type="http://schemas.openxmlformats.org/officeDocument/2006/relationships/tags" Target="../tags/tag6.xml"/><Relationship Id="rId6" Type="http://schemas.openxmlformats.org/officeDocument/2006/relationships/image" Target="../media/image40.png"/><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42.png"/><Relationship Id="rId6" Type="http://schemas.openxmlformats.org/officeDocument/2006/relationships/image" Target="../media/image40.png"/><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image" Target="../media/image43.png"/><Relationship Id="rId6" Type="http://schemas.openxmlformats.org/officeDocument/2006/relationships/image" Target="../media/image40.png"/><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2.xml"/><Relationship Id="rId2" Type="http://schemas.openxmlformats.org/officeDocument/2006/relationships/tags" Target="../tags/tag17.xml"/><Relationship Id="rId1" Type="http://schemas.openxmlformats.org/officeDocument/2006/relationships/image" Target="../media/image44.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2.xml"/><Relationship Id="rId1" Type="http://schemas.openxmlformats.org/officeDocument/2006/relationships/image" Target="../media/image45.jpe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openxmlformats.org/officeDocument/2006/relationships/tags" Target="../tags/tag21.xml"/><Relationship Id="rId4" Type="http://schemas.openxmlformats.org/officeDocument/2006/relationships/image" Target="../media/image46.png"/><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pPr>
              <a:lnSpc>
                <a:spcPts val="6400"/>
              </a:lnSpc>
            </a:pPr>
            <a:r>
              <a:rPr lang="en-US" sz="5400" b="1" dirty="0">
                <a:solidFill>
                  <a:srgbClr val="414042"/>
                </a:solidFill>
                <a:latin typeface="微软雅黑" panose="020B0503020204020204" pitchFamily="34" charset="-122"/>
                <a:ea typeface="微软雅黑" panose="020B0503020204020204" pitchFamily="34" charset="-122"/>
              </a:rPr>
              <a:t>selenium</a:t>
            </a:r>
            <a:endParaRPr lang="en-US" sz="5400" b="1" dirty="0">
              <a:solidFill>
                <a:srgbClr val="414042"/>
              </a:solidFill>
              <a:latin typeface="微软雅黑" panose="020B0503020204020204" pitchFamily="34" charset="-122"/>
              <a:ea typeface="微软雅黑" panose="020B0503020204020204" pitchFamily="34" charset="-122"/>
            </a:endParaRPr>
          </a:p>
        </p:txBody>
      </p:sp>
      <p:sp>
        <p:nvSpPr>
          <p:cNvPr id="5" name="Subtitle 4"/>
          <p:cNvSpPr>
            <a:spLocks noGrp="1"/>
          </p:cNvSpPr>
          <p:nvPr>
            <p:ph type="subTitle" idx="1"/>
          </p:nvPr>
        </p:nvSpPr>
        <p:spPr>
          <a:prstGeom prst="rect">
            <a:avLst/>
          </a:prstGeom>
        </p:spPr>
        <p:txBody>
          <a:bodyPr/>
          <a:lstStyle/>
          <a:p>
            <a:r>
              <a:rPr lang="zh-CN" altLang="en-US" dirty="0">
                <a:ea typeface="微软雅黑" panose="020B0503020204020204" pitchFamily="34" charset="-122"/>
              </a:rPr>
              <a:t>联想教育</a:t>
            </a:r>
            <a:endParaRPr lang="en-US" dirty="0">
              <a:solidFill>
                <a:schemeClr val="bg1">
                  <a:lumMod val="75000"/>
                </a:schemeClr>
              </a:solidFill>
              <a:ea typeface="微软雅黑" panose="020B0503020204020204" pitchFamily="34"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custDataLst>
              <p:tags r:id="rId1"/>
            </p:custDataLst>
          </p:nvPr>
        </p:nvCxnSpPr>
        <p:spPr>
          <a:xfrm>
            <a:off x="0" y="1985174"/>
            <a:ext cx="12192000" cy="0"/>
          </a:xfrm>
          <a:prstGeom prst="line">
            <a:avLst/>
          </a:prstGeom>
          <a:ln w="63500">
            <a:solidFill>
              <a:srgbClr val="E2231A"/>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custDataLst>
              <p:tags r:id="rId2"/>
            </p:custDataLst>
          </p:nvPr>
        </p:nvCxnSpPr>
        <p:spPr>
          <a:xfrm>
            <a:off x="2543176" y="7939"/>
            <a:ext cx="0" cy="6870700"/>
          </a:xfrm>
          <a:prstGeom prst="line">
            <a:avLst/>
          </a:prstGeom>
          <a:ln w="63500">
            <a:solidFill>
              <a:srgbClr val="E2231A"/>
            </a:solidFill>
          </a:ln>
        </p:spPr>
        <p:style>
          <a:lnRef idx="1">
            <a:schemeClr val="accent1"/>
          </a:lnRef>
          <a:fillRef idx="0">
            <a:schemeClr val="accent1"/>
          </a:fillRef>
          <a:effectRef idx="0">
            <a:schemeClr val="accent1"/>
          </a:effectRef>
          <a:fontRef idx="minor">
            <a:schemeClr val="tx1"/>
          </a:fontRef>
        </p:style>
      </p:cxnSp>
      <p:sp>
        <p:nvSpPr>
          <p:cNvPr id="2062" name="文本框 103"/>
          <p:cNvSpPr txBox="1">
            <a:spLocks noChangeArrowheads="1"/>
          </p:cNvSpPr>
          <p:nvPr>
            <p:custDataLst>
              <p:tags r:id="rId3"/>
            </p:custDataLst>
          </p:nvPr>
        </p:nvSpPr>
        <p:spPr bwMode="auto">
          <a:xfrm>
            <a:off x="3540130" y="1231114"/>
            <a:ext cx="7542398" cy="468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r>
              <a:rPr sz="4000" dirty="0">
                <a:solidFill>
                  <a:srgbClr val="E2231A"/>
                </a:solidFill>
                <a:ea typeface="微软雅黑" panose="020B0503020204020204" pitchFamily="34" charset="-122"/>
              </a:rPr>
              <a:t>selenium的用途</a:t>
            </a:r>
            <a:endParaRPr sz="4000" dirty="0">
              <a:solidFill>
                <a:srgbClr val="E2231A"/>
              </a:solidFill>
              <a:ea typeface="微软雅黑" panose="020B0503020204020204" pitchFamily="34" charset="-122"/>
            </a:endParaRPr>
          </a:p>
        </p:txBody>
      </p:sp>
      <p:sp>
        <p:nvSpPr>
          <p:cNvPr id="9" name="矩形 8"/>
          <p:cNvSpPr/>
          <p:nvPr/>
        </p:nvSpPr>
        <p:spPr>
          <a:xfrm>
            <a:off x="1554158" y="1362239"/>
            <a:ext cx="1757372" cy="10505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832" y="2608108"/>
            <a:ext cx="1952167" cy="4237192"/>
          </a:xfrm>
          <a:prstGeom prst="rect">
            <a:avLst/>
          </a:prstGeom>
        </p:spPr>
      </p:pic>
      <p:sp>
        <p:nvSpPr>
          <p:cNvPr id="23" name="KSO_Shape"/>
          <p:cNvSpPr/>
          <p:nvPr/>
        </p:nvSpPr>
        <p:spPr bwMode="auto">
          <a:xfrm>
            <a:off x="1513527" y="1231114"/>
            <a:ext cx="1765838" cy="1457560"/>
          </a:xfrm>
          <a:custGeom>
            <a:avLst/>
            <a:gdLst>
              <a:gd name="T0" fmla="*/ 2147483646 w 6057"/>
              <a:gd name="T1" fmla="*/ 2147483646 h 5454"/>
              <a:gd name="T2" fmla="*/ 0 w 6057"/>
              <a:gd name="T3" fmla="*/ 2147483646 h 5454"/>
              <a:gd name="T4" fmla="*/ 0 w 6057"/>
              <a:gd name="T5" fmla="*/ 2147483646 h 5454"/>
              <a:gd name="T6" fmla="*/ 2147483646 w 6057"/>
              <a:gd name="T7" fmla="*/ 2147483646 h 5454"/>
              <a:gd name="T8" fmla="*/ 2147483646 w 6057"/>
              <a:gd name="T9" fmla="*/ 2147483646 h 5454"/>
              <a:gd name="T10" fmla="*/ 2147483646 w 6057"/>
              <a:gd name="T11" fmla="*/ 2147483646 h 5454"/>
              <a:gd name="T12" fmla="*/ 2147483646 w 6057"/>
              <a:gd name="T13" fmla="*/ 2147483646 h 5454"/>
              <a:gd name="T14" fmla="*/ 2147483646 w 6057"/>
              <a:gd name="T15" fmla="*/ 2147483646 h 5454"/>
              <a:gd name="T16" fmla="*/ 2147483646 w 6057"/>
              <a:gd name="T17" fmla="*/ 2147483646 h 5454"/>
              <a:gd name="T18" fmla="*/ 2147483646 w 6057"/>
              <a:gd name="T19" fmla="*/ 2147483646 h 5454"/>
              <a:gd name="T20" fmla="*/ 2147483646 w 6057"/>
              <a:gd name="T21" fmla="*/ 2147483646 h 5454"/>
              <a:gd name="T22" fmla="*/ 2147483646 w 6057"/>
              <a:gd name="T23" fmla="*/ 2147483646 h 5454"/>
              <a:gd name="T24" fmla="*/ 2147483646 w 6057"/>
              <a:gd name="T25" fmla="*/ 2147483646 h 5454"/>
              <a:gd name="T26" fmla="*/ 2147483646 w 6057"/>
              <a:gd name="T27" fmla="*/ 2147483646 h 5454"/>
              <a:gd name="T28" fmla="*/ 2147483646 w 6057"/>
              <a:gd name="T29" fmla="*/ 2147483646 h 5454"/>
              <a:gd name="T30" fmla="*/ 2147483646 w 6057"/>
              <a:gd name="T31" fmla="*/ 2147483646 h 5454"/>
              <a:gd name="T32" fmla="*/ 2147483646 w 6057"/>
              <a:gd name="T33" fmla="*/ 2147483646 h 5454"/>
              <a:gd name="T34" fmla="*/ 2147483646 w 6057"/>
              <a:gd name="T35" fmla="*/ 2147483646 h 5454"/>
              <a:gd name="T36" fmla="*/ 2147483646 w 6057"/>
              <a:gd name="T37" fmla="*/ 2147483646 h 5454"/>
              <a:gd name="T38" fmla="*/ 2147483646 w 6057"/>
              <a:gd name="T39" fmla="*/ 2147483646 h 5454"/>
              <a:gd name="T40" fmla="*/ 2147483646 w 6057"/>
              <a:gd name="T41" fmla="*/ 2147483646 h 5454"/>
              <a:gd name="T42" fmla="*/ 2147483646 w 6057"/>
              <a:gd name="T43" fmla="*/ 2147483646 h 5454"/>
              <a:gd name="T44" fmla="*/ 2147483646 w 6057"/>
              <a:gd name="T45" fmla="*/ 2147483646 h 5454"/>
              <a:gd name="T46" fmla="*/ 2147483646 w 6057"/>
              <a:gd name="T47" fmla="*/ 2147483646 h 5454"/>
              <a:gd name="T48" fmla="*/ 2147483646 w 6057"/>
              <a:gd name="T49" fmla="*/ 2147483646 h 5454"/>
              <a:gd name="T50" fmla="*/ 2147483646 w 6057"/>
              <a:gd name="T51" fmla="*/ 2147483646 h 5454"/>
              <a:gd name="T52" fmla="*/ 2147483646 w 6057"/>
              <a:gd name="T53" fmla="*/ 2147483646 h 5454"/>
              <a:gd name="T54" fmla="*/ 2147483646 w 6057"/>
              <a:gd name="T55" fmla="*/ 2147483646 h 5454"/>
              <a:gd name="T56" fmla="*/ 2147483646 w 6057"/>
              <a:gd name="T57" fmla="*/ 2147483646 h 5454"/>
              <a:gd name="T58" fmla="*/ 2147483646 w 6057"/>
              <a:gd name="T59" fmla="*/ 2147483646 h 5454"/>
              <a:gd name="T60" fmla="*/ 2147483646 w 6057"/>
              <a:gd name="T61" fmla="*/ 2147483646 h 5454"/>
              <a:gd name="T62" fmla="*/ 2147483646 w 6057"/>
              <a:gd name="T63" fmla="*/ 2147483646 h 5454"/>
              <a:gd name="T64" fmla="*/ 2147483646 w 6057"/>
              <a:gd name="T65" fmla="*/ 2147483646 h 5454"/>
              <a:gd name="T66" fmla="*/ 2147483646 w 6057"/>
              <a:gd name="T67" fmla="*/ 2147483646 h 5454"/>
              <a:gd name="T68" fmla="*/ 2147483646 w 6057"/>
              <a:gd name="T69" fmla="*/ 2147483646 h 5454"/>
              <a:gd name="T70" fmla="*/ 2147483646 w 6057"/>
              <a:gd name="T71" fmla="*/ 2147483646 h 5454"/>
              <a:gd name="T72" fmla="*/ 2147483646 w 6057"/>
              <a:gd name="T73" fmla="*/ 2147483646 h 5454"/>
              <a:gd name="T74" fmla="*/ 2147483646 w 6057"/>
              <a:gd name="T75" fmla="*/ 2147483646 h 5454"/>
              <a:gd name="T76" fmla="*/ 2147483646 w 6057"/>
              <a:gd name="T77" fmla="*/ 0 h 5454"/>
              <a:gd name="T78" fmla="*/ 2147483646 w 6057"/>
              <a:gd name="T79" fmla="*/ 2147483646 h 54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057" h="5454">
                <a:moveTo>
                  <a:pt x="0" y="959"/>
                </a:moveTo>
                <a:lnTo>
                  <a:pt x="1930" y="1981"/>
                </a:lnTo>
                <a:lnTo>
                  <a:pt x="1930" y="5454"/>
                </a:lnTo>
                <a:lnTo>
                  <a:pt x="0" y="4432"/>
                </a:lnTo>
                <a:lnTo>
                  <a:pt x="0" y="959"/>
                </a:lnTo>
                <a:close/>
                <a:moveTo>
                  <a:pt x="3263" y="849"/>
                </a:moveTo>
                <a:lnTo>
                  <a:pt x="3260" y="1196"/>
                </a:lnTo>
                <a:lnTo>
                  <a:pt x="3082" y="1115"/>
                </a:lnTo>
                <a:lnTo>
                  <a:pt x="3082" y="871"/>
                </a:lnTo>
                <a:lnTo>
                  <a:pt x="2883" y="783"/>
                </a:lnTo>
                <a:lnTo>
                  <a:pt x="2883" y="1024"/>
                </a:lnTo>
                <a:lnTo>
                  <a:pt x="1772" y="520"/>
                </a:lnTo>
                <a:lnTo>
                  <a:pt x="269" y="883"/>
                </a:lnTo>
                <a:lnTo>
                  <a:pt x="2160" y="1837"/>
                </a:lnTo>
                <a:lnTo>
                  <a:pt x="2149" y="5385"/>
                </a:lnTo>
                <a:lnTo>
                  <a:pt x="3705" y="4796"/>
                </a:lnTo>
                <a:lnTo>
                  <a:pt x="3705" y="4070"/>
                </a:lnTo>
                <a:lnTo>
                  <a:pt x="4114" y="3933"/>
                </a:lnTo>
                <a:lnTo>
                  <a:pt x="4114" y="4296"/>
                </a:lnTo>
                <a:lnTo>
                  <a:pt x="4599" y="4524"/>
                </a:lnTo>
                <a:lnTo>
                  <a:pt x="5626" y="4144"/>
                </a:lnTo>
                <a:lnTo>
                  <a:pt x="5627" y="4077"/>
                </a:lnTo>
                <a:lnTo>
                  <a:pt x="5122" y="3921"/>
                </a:lnTo>
                <a:lnTo>
                  <a:pt x="5122" y="3593"/>
                </a:lnTo>
                <a:lnTo>
                  <a:pt x="6057" y="3278"/>
                </a:lnTo>
                <a:lnTo>
                  <a:pt x="6057" y="95"/>
                </a:lnTo>
                <a:lnTo>
                  <a:pt x="3263" y="849"/>
                </a:lnTo>
                <a:close/>
                <a:moveTo>
                  <a:pt x="3705" y="3759"/>
                </a:moveTo>
                <a:lnTo>
                  <a:pt x="3705" y="2603"/>
                </a:lnTo>
                <a:lnTo>
                  <a:pt x="2433" y="2997"/>
                </a:lnTo>
                <a:lnTo>
                  <a:pt x="2433" y="2598"/>
                </a:lnTo>
                <a:lnTo>
                  <a:pt x="3705" y="2204"/>
                </a:lnTo>
                <a:lnTo>
                  <a:pt x="3705" y="1972"/>
                </a:lnTo>
                <a:lnTo>
                  <a:pt x="2433" y="2365"/>
                </a:lnTo>
                <a:lnTo>
                  <a:pt x="2433" y="1966"/>
                </a:lnTo>
                <a:lnTo>
                  <a:pt x="3705" y="1574"/>
                </a:lnTo>
                <a:lnTo>
                  <a:pt x="3705" y="1397"/>
                </a:lnTo>
                <a:lnTo>
                  <a:pt x="3614" y="1356"/>
                </a:lnTo>
                <a:lnTo>
                  <a:pt x="3617" y="1043"/>
                </a:lnTo>
                <a:lnTo>
                  <a:pt x="5797" y="461"/>
                </a:lnTo>
                <a:lnTo>
                  <a:pt x="5797" y="3054"/>
                </a:lnTo>
                <a:lnTo>
                  <a:pt x="3705" y="3759"/>
                </a:lnTo>
                <a:close/>
                <a:moveTo>
                  <a:pt x="215" y="1434"/>
                </a:moveTo>
                <a:lnTo>
                  <a:pt x="215" y="1579"/>
                </a:lnTo>
                <a:lnTo>
                  <a:pt x="862" y="1925"/>
                </a:lnTo>
                <a:lnTo>
                  <a:pt x="862" y="1780"/>
                </a:lnTo>
                <a:lnTo>
                  <a:pt x="215" y="1434"/>
                </a:lnTo>
                <a:close/>
                <a:moveTo>
                  <a:pt x="215" y="1909"/>
                </a:moveTo>
                <a:lnTo>
                  <a:pt x="215" y="2053"/>
                </a:lnTo>
                <a:lnTo>
                  <a:pt x="862" y="2399"/>
                </a:lnTo>
                <a:lnTo>
                  <a:pt x="862" y="2255"/>
                </a:lnTo>
                <a:lnTo>
                  <a:pt x="215" y="1909"/>
                </a:lnTo>
                <a:close/>
                <a:moveTo>
                  <a:pt x="215" y="1670"/>
                </a:moveTo>
                <a:lnTo>
                  <a:pt x="215" y="1814"/>
                </a:lnTo>
                <a:lnTo>
                  <a:pt x="862" y="2160"/>
                </a:lnTo>
                <a:lnTo>
                  <a:pt x="862" y="2016"/>
                </a:lnTo>
                <a:lnTo>
                  <a:pt x="215" y="1670"/>
                </a:lnTo>
                <a:close/>
                <a:moveTo>
                  <a:pt x="2458" y="3255"/>
                </a:moveTo>
                <a:lnTo>
                  <a:pt x="2820" y="3153"/>
                </a:lnTo>
                <a:lnTo>
                  <a:pt x="2820" y="3376"/>
                </a:lnTo>
                <a:lnTo>
                  <a:pt x="2458" y="3478"/>
                </a:lnTo>
                <a:lnTo>
                  <a:pt x="2458" y="3255"/>
                </a:lnTo>
                <a:close/>
                <a:moveTo>
                  <a:pt x="2458" y="3645"/>
                </a:moveTo>
                <a:lnTo>
                  <a:pt x="2820" y="3543"/>
                </a:lnTo>
                <a:lnTo>
                  <a:pt x="2820" y="3764"/>
                </a:lnTo>
                <a:lnTo>
                  <a:pt x="2458" y="3867"/>
                </a:lnTo>
                <a:lnTo>
                  <a:pt x="2458" y="3645"/>
                </a:lnTo>
                <a:close/>
                <a:moveTo>
                  <a:pt x="3097" y="793"/>
                </a:moveTo>
                <a:lnTo>
                  <a:pt x="2938" y="714"/>
                </a:lnTo>
                <a:lnTo>
                  <a:pt x="5774" y="0"/>
                </a:lnTo>
                <a:lnTo>
                  <a:pt x="5915" y="61"/>
                </a:lnTo>
                <a:lnTo>
                  <a:pt x="3097" y="79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a:solidFill>
                <a:srgbClr val="FFFFFF"/>
              </a:solidFill>
              <a:ea typeface="微软雅黑" panose="020B0503020204020204" pitchFamily="34" charset="-122"/>
            </a:endParaRPr>
          </a:p>
        </p:txBody>
      </p:sp>
      <p:sp>
        <p:nvSpPr>
          <p:cNvPr id="2" name="文本框 1"/>
          <p:cNvSpPr txBox="1"/>
          <p:nvPr/>
        </p:nvSpPr>
        <p:spPr>
          <a:xfrm>
            <a:off x="3311525" y="2506345"/>
            <a:ext cx="8121650" cy="3753485"/>
          </a:xfrm>
          <a:prstGeom prst="rect">
            <a:avLst/>
          </a:prstGeom>
          <a:noFill/>
        </p:spPr>
        <p:txBody>
          <a:bodyPr wrap="square" rtlCol="0" anchor="t">
            <a:spAutoFit/>
          </a:bodyPr>
          <a:p>
            <a:pPr>
              <a:lnSpc>
                <a:spcPct val="170000"/>
              </a:lnSpc>
            </a:pPr>
            <a:r>
              <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（1）、selenium可以驱动浏览器自动执行自定义好的逻辑代码，也就是可以通过代码完全模拟成人类使用浏览器自动访问目标站点并操作，那我们也可以拿它来做爬虫。</a:t>
            </a:r>
            <a:endPar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endPar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70000"/>
              </a:lnSpc>
            </a:pPr>
            <a:r>
              <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（2）、selenium本质上是通过驱动浏览器，完全模拟浏览器的操作，比如跳转、输入、点击、下拉等...进而拿到网页渲染之后的结果，可支持多种浏览器</a:t>
            </a:r>
            <a:endPar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2"/>
          <p:cNvSpPr txBox="1"/>
          <p:nvPr/>
        </p:nvSpPr>
        <p:spPr bwMode="gray">
          <a:xfrm>
            <a:off x="550371"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a:ea typeface="微软雅黑" panose="020B0503020204020204" pitchFamily="34" charset="-122"/>
                <a:sym typeface="+mn-ea"/>
              </a:rPr>
              <a:t>selenium是优缺点</a:t>
            </a:r>
            <a:endParaRPr lang="zh-CN" altLang="en-US">
              <a:ea typeface="微软雅黑" panose="020B0503020204020204" pitchFamily="34" charset="-122"/>
              <a:sym typeface="+mn-ea"/>
            </a:endParaRPr>
          </a:p>
        </p:txBody>
      </p:sp>
      <p:sp>
        <p:nvSpPr>
          <p:cNvPr id="35" name="矩形 34"/>
          <p:cNvSpPr/>
          <p:nvPr/>
        </p:nvSpPr>
        <p:spPr>
          <a:xfrm>
            <a:off x="-1588" y="948325"/>
            <a:ext cx="12192001" cy="1058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矩形 35"/>
          <p:cNvSpPr/>
          <p:nvPr/>
        </p:nvSpPr>
        <p:spPr>
          <a:xfrm>
            <a:off x="-2222" y="6535106"/>
            <a:ext cx="11767279" cy="90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002965" y="1803491"/>
            <a:ext cx="2765774" cy="3630079"/>
          </a:xfrm>
          <a:prstGeom prst="rect">
            <a:avLst/>
          </a:prstGeom>
        </p:spPr>
      </p:pic>
      <p:sp>
        <p:nvSpPr>
          <p:cNvPr id="13" name="矩形 12"/>
          <p:cNvSpPr/>
          <p:nvPr/>
        </p:nvSpPr>
        <p:spPr>
          <a:xfrm>
            <a:off x="323850" y="1206500"/>
            <a:ext cx="8293735" cy="5349240"/>
          </a:xfrm>
          <a:prstGeom prst="rect">
            <a:avLst/>
          </a:prstGeom>
        </p:spPr>
        <p:txBody>
          <a:bodyPr wrap="square">
            <a:spAutoFit/>
          </a:bodyPr>
          <a:p>
            <a:pPr>
              <a:lnSpc>
                <a:spcPct val="190000"/>
              </a:lnSpc>
            </a:pPr>
            <a:r>
              <a:rPr lang="en-US" sz="18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rPr>
              <a:t>    </a:t>
            </a:r>
            <a:r>
              <a:rPr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优点就是可以帮我们避开一系列复杂的通信流程，例如在我们之前学习的requests模块，那么requests模块在模拟请求的时候是不是需要把素有的通信流程都分析完成后才能通过请求，然后返回响应。假如目标站点有一系列复杂的通信流程，例如的登录时的滑动验证等...那么你使用requests模块的时候是不是就特别麻烦了。不过你也不需要担心，因为网站的反爬策略越高，那么用户的体验效果就越差，所以网站都需要在用户的淫威之下降低安全策略。</a:t>
            </a:r>
            <a:endParaRPr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90000"/>
              </a:lnSpc>
            </a:pPr>
            <a:r>
              <a:rPr lang="en-US"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r>
              <a:rPr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再看一点requests请求库能不能执行js？是不是不能呀！那么如果你的网站需要发送ajax请求，异步获取数据渲染到页面上，是不是就需要使用js发送请求了。那浏览器的特点是什么？是不是可以直接访问目标站点，然后获取对方的数据，从而渲染到页面上。那这些就是使用selenium的好处！</a:t>
            </a:r>
            <a:endParaRPr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9509760" y="5753735"/>
            <a:ext cx="1675765" cy="460375"/>
          </a:xfrm>
          <a:prstGeom prst="rect">
            <a:avLst/>
          </a:prstGeom>
          <a:solidFill>
            <a:srgbClr val="E2231A"/>
          </a:solidFill>
        </p:spPr>
        <p:txBody>
          <a:bodyPr wrap="square">
            <a:spAutoFit/>
          </a:bodyPr>
          <a:p>
            <a:pPr algn="ctr"/>
            <a:r>
              <a:rPr lang="zh-CN" altLang="en-US" dirty="0">
                <a:solidFill>
                  <a:schemeClr val="bg1"/>
                </a:solidFill>
                <a:ea typeface="微软雅黑" panose="020B0503020204020204" pitchFamily="34" charset="-122"/>
              </a:rPr>
              <a:t>优点</a:t>
            </a:r>
            <a:endParaRPr lang="zh-CN" altLang="en-US" dirty="0">
              <a:solidFill>
                <a:schemeClr val="bg1"/>
              </a:solidFill>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标题 2"/>
          <p:cNvSpPr txBox="1"/>
          <p:nvPr/>
        </p:nvSpPr>
        <p:spPr bwMode="gray">
          <a:xfrm>
            <a:off x="550371"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a:ea typeface="微软雅黑" panose="020B0503020204020204" pitchFamily="34" charset="-122"/>
                <a:sym typeface="+mn-ea"/>
              </a:rPr>
              <a:t>selenium是优缺点</a:t>
            </a:r>
            <a:endParaRPr lang="zh-CN" altLang="en-US">
              <a:ea typeface="微软雅黑" panose="020B0503020204020204" pitchFamily="34" charset="-122"/>
              <a:sym typeface="+mn-ea"/>
            </a:endParaRPr>
          </a:p>
        </p:txBody>
      </p:sp>
      <p:sp>
        <p:nvSpPr>
          <p:cNvPr id="35" name="矩形 34"/>
          <p:cNvSpPr/>
          <p:nvPr/>
        </p:nvSpPr>
        <p:spPr>
          <a:xfrm>
            <a:off x="-1588" y="948325"/>
            <a:ext cx="12192001" cy="1058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矩形 35"/>
          <p:cNvSpPr/>
          <p:nvPr/>
        </p:nvSpPr>
        <p:spPr>
          <a:xfrm>
            <a:off x="-2222" y="6535106"/>
            <a:ext cx="11767279" cy="909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002965" y="1803491"/>
            <a:ext cx="2765774" cy="3630079"/>
          </a:xfrm>
          <a:prstGeom prst="rect">
            <a:avLst/>
          </a:prstGeom>
        </p:spPr>
      </p:pic>
      <p:sp>
        <p:nvSpPr>
          <p:cNvPr id="13" name="矩形 12"/>
          <p:cNvSpPr/>
          <p:nvPr/>
        </p:nvSpPr>
        <p:spPr>
          <a:xfrm>
            <a:off x="1080135" y="2434590"/>
            <a:ext cx="6654165" cy="2720340"/>
          </a:xfrm>
          <a:prstGeom prst="rect">
            <a:avLst/>
          </a:prstGeom>
        </p:spPr>
        <p:txBody>
          <a:bodyPr wrap="square">
            <a:spAutoFit/>
          </a:bodyPr>
          <a:p>
            <a:pPr>
              <a:lnSpc>
                <a:spcPct val="190000"/>
              </a:lnSpc>
            </a:pPr>
            <a:r>
              <a:rPr lang="en-US" sz="18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rPr>
              <a:t>    </a:t>
            </a:r>
            <a:r>
              <a:rPr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使用selenium本质上是驱动浏览器对目标站点发送请求，那浏览器在访问目标站点的时候，是不是都需要把静态资源都加载完毕。html、css、js这些文件是不是都要等待它加载完成。是不是速度特别慢。那用它的坏处就是</a:t>
            </a:r>
            <a:r>
              <a:rPr sz="18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rPr>
              <a:t>效率极低</a:t>
            </a:r>
            <a:r>
              <a:rPr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！所以我们一般用它来做登录验证。</a:t>
            </a:r>
            <a:endParaRPr sz="18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矩形 5"/>
          <p:cNvSpPr/>
          <p:nvPr/>
        </p:nvSpPr>
        <p:spPr>
          <a:xfrm>
            <a:off x="9509760" y="5753735"/>
            <a:ext cx="1675765" cy="460375"/>
          </a:xfrm>
          <a:prstGeom prst="rect">
            <a:avLst/>
          </a:prstGeom>
          <a:solidFill>
            <a:srgbClr val="E2231A"/>
          </a:solidFill>
        </p:spPr>
        <p:txBody>
          <a:bodyPr wrap="square">
            <a:spAutoFit/>
          </a:bodyPr>
          <a:p>
            <a:pPr algn="ctr"/>
            <a:r>
              <a:rPr lang="zh-CN" altLang="en-US" dirty="0">
                <a:solidFill>
                  <a:schemeClr val="bg1"/>
                </a:solidFill>
                <a:ea typeface="微软雅黑" panose="020B0503020204020204" pitchFamily="34" charset="-122"/>
              </a:rPr>
              <a:t>缺点</a:t>
            </a:r>
            <a:endParaRPr lang="zh-CN" altLang="en-US" dirty="0">
              <a:solidFill>
                <a:schemeClr val="bg1"/>
              </a:solidFill>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1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78137" y="5127258"/>
            <a:ext cx="9724804" cy="893543"/>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prstClr val="white"/>
              </a:solidFill>
              <a:ea typeface="微软雅黑" panose="020B0503020204020204" pitchFamily="34" charset="-122"/>
            </a:endParaRPr>
          </a:p>
        </p:txBody>
      </p:sp>
      <p:sp>
        <p:nvSpPr>
          <p:cNvPr id="8" name="矩形 7"/>
          <p:cNvSpPr/>
          <p:nvPr/>
        </p:nvSpPr>
        <p:spPr>
          <a:xfrm>
            <a:off x="1312004" y="2128532"/>
            <a:ext cx="4570809" cy="923612"/>
          </a:xfrm>
          <a:prstGeom prst="rect">
            <a:avLst/>
          </a:prstGeom>
          <a:solidFill>
            <a:srgbClr val="6F7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1375674" y="3508444"/>
            <a:ext cx="4576721" cy="923611"/>
          </a:xfrm>
          <a:prstGeom prst="rect">
            <a:avLst/>
          </a:prstGeom>
          <a:solidFill>
            <a:srgbClr val="6F7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1276099" y="1583139"/>
            <a:ext cx="99575" cy="4262999"/>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1" name="矩形 10"/>
          <p:cNvSpPr/>
          <p:nvPr/>
        </p:nvSpPr>
        <p:spPr>
          <a:xfrm>
            <a:off x="1276099" y="1583139"/>
            <a:ext cx="4606714" cy="127994"/>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5" name="KSO_Shape"/>
          <p:cNvSpPr/>
          <p:nvPr/>
        </p:nvSpPr>
        <p:spPr bwMode="auto">
          <a:xfrm>
            <a:off x="1558727" y="2245232"/>
            <a:ext cx="451598" cy="690213"/>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6" name="KSO_Shape"/>
          <p:cNvSpPr/>
          <p:nvPr/>
        </p:nvSpPr>
        <p:spPr bwMode="auto">
          <a:xfrm>
            <a:off x="1518041" y="3830137"/>
            <a:ext cx="470240" cy="469596"/>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7" name="KSO_Shape"/>
          <p:cNvSpPr/>
          <p:nvPr/>
        </p:nvSpPr>
        <p:spPr bwMode="auto">
          <a:xfrm>
            <a:off x="1567808" y="5342624"/>
            <a:ext cx="453618" cy="46281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8" name="文本框 19"/>
          <p:cNvSpPr txBox="1"/>
          <p:nvPr/>
        </p:nvSpPr>
        <p:spPr>
          <a:xfrm>
            <a:off x="2003942" y="3803325"/>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什么是</a:t>
            </a:r>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selenium</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1" name="文本框 19"/>
          <p:cNvSpPr txBox="1"/>
          <p:nvPr/>
        </p:nvSpPr>
        <p:spPr>
          <a:xfrm>
            <a:off x="2003942" y="2328728"/>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为什么要学习</a:t>
            </a:r>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selenium</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2" name="文本框 19"/>
          <p:cNvSpPr txBox="1"/>
          <p:nvPr/>
        </p:nvSpPr>
        <p:spPr>
          <a:xfrm>
            <a:off x="2003942" y="5312419"/>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如何使用</a:t>
            </a:r>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selenium</a:t>
            </a:r>
            <a:endParaRPr lang="zh-CN" altLang="en-US" sz="2800" dirty="0">
              <a:solidFill>
                <a:prstClr val="white"/>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58265" y="1581343"/>
            <a:ext cx="4944676" cy="3283265"/>
          </a:xfrm>
          <a:prstGeom prst="rect">
            <a:avLst/>
          </a:prstGeom>
        </p:spPr>
      </p:pic>
      <p:sp>
        <p:nvSpPr>
          <p:cNvPr id="19" name="矩形 18"/>
          <p:cNvSpPr/>
          <p:nvPr/>
        </p:nvSpPr>
        <p:spPr>
          <a:xfrm>
            <a:off x="1276099" y="1583139"/>
            <a:ext cx="135593" cy="4437662"/>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MH_PageTitle"/>
          <p:cNvSpPr>
            <a:spLocks noGrp="1"/>
          </p:cNvSpPr>
          <p:nvPr>
            <p:ph type="title"/>
            <p:custDataLst>
              <p:tags r:id="rId1"/>
            </p:custDataLst>
          </p:nvPr>
        </p:nvSpPr>
        <p:spPr/>
        <p:txBody>
          <a:bodyPr/>
          <a:lstStyle/>
          <a:p>
            <a:r>
              <a:rPr lang="zh-CN" altLang="en-US">
                <a:ea typeface="微软雅黑" panose="020B0503020204020204" pitchFamily="34" charset="-122"/>
                <a:sym typeface="+mn-ea"/>
              </a:rPr>
              <a:t>如何使用selenium</a:t>
            </a:r>
            <a:endParaRPr lang="zh-CN" altLang="en-US" dirty="0">
              <a:ea typeface="微软雅黑" panose="020B0503020204020204" pitchFamily="34" charset="-122"/>
            </a:endParaRPr>
          </a:p>
        </p:txBody>
      </p:sp>
      <p:grpSp>
        <p:nvGrpSpPr>
          <p:cNvPr id="2" name="组合 1"/>
          <p:cNvGrpSpPr/>
          <p:nvPr/>
        </p:nvGrpSpPr>
        <p:grpSpPr>
          <a:xfrm>
            <a:off x="2718435" y="3542665"/>
            <a:ext cx="6755765" cy="2700020"/>
            <a:chOff x="2682876" y="1804988"/>
            <a:chExt cx="6442074" cy="2214562"/>
          </a:xfrm>
        </p:grpSpPr>
        <p:sp>
          <p:nvSpPr>
            <p:cNvPr id="9" name="MH_Desc_1"/>
            <p:cNvSpPr/>
            <p:nvPr>
              <p:custDataLst>
                <p:tags r:id="rId2"/>
              </p:custDataLst>
            </p:nvPr>
          </p:nvSpPr>
          <p:spPr>
            <a:xfrm>
              <a:off x="3067050" y="1804988"/>
              <a:ext cx="6057900" cy="2214562"/>
            </a:xfrm>
            <a:prstGeom prst="rect">
              <a:avLst/>
            </a:prstGeom>
          </p:spPr>
          <p:txBody>
            <a:bodyPr/>
            <a:lstStyle/>
            <a:p>
              <a:pPr algn="just">
                <a:lnSpc>
                  <a:spcPct val="150000"/>
                </a:lnSpc>
                <a:defRPr/>
              </a:pPr>
              <a:r>
                <a:rPr sz="1800">
                  <a:latin typeface="微软雅黑" panose="020B0503020204020204" pitchFamily="34" charset="-122"/>
                  <a:ea typeface="微软雅黑" panose="020B0503020204020204" pitchFamily="34" charset="-122"/>
                  <a:cs typeface="微软雅黑" panose="020B0503020204020204" pitchFamily="34" charset="-122"/>
                </a:rPr>
                <a:t>下载selenium模块：</a:t>
              </a:r>
              <a:endParaRPr sz="180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defRPr/>
              </a:pPr>
              <a:r>
                <a:rPr sz="18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pip3 install -i https://pypi.tuna.tsinghua.edu.cn/simple selenium</a:t>
              </a:r>
              <a:endParaRPr sz="180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defRPr/>
              </a:pPr>
              <a:r>
                <a:rPr sz="1800">
                  <a:latin typeface="微软雅黑" panose="020B0503020204020204" pitchFamily="34" charset="-122"/>
                  <a:ea typeface="微软雅黑" panose="020B0503020204020204" pitchFamily="34" charset="-122"/>
                  <a:cs typeface="微软雅黑" panose="020B0503020204020204" pitchFamily="34" charset="-122"/>
                </a:rPr>
                <a:t>或者在pycharm中下载</a:t>
              </a:r>
              <a:r>
                <a:rPr lang="en-US" altLang="zh-CN" sz="1800" kern="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sz="18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pip3 install</a:t>
              </a:r>
              <a:r>
                <a:rPr lang="en-US" sz="18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sz="18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selenium</a:t>
              </a:r>
              <a:endParaRPr sz="18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150000"/>
                </a:lnSpc>
                <a:defRPr/>
              </a:pPr>
              <a:r>
                <a:rPr sz="1800">
                  <a:latin typeface="微软雅黑" panose="020B0503020204020204" pitchFamily="34" charset="-122"/>
                  <a:ea typeface="微软雅黑" panose="020B0503020204020204" pitchFamily="34" charset="-122"/>
                  <a:cs typeface="微软雅黑" panose="020B0503020204020204" pitchFamily="34" charset="-122"/>
                  <a:sym typeface="+mn-ea"/>
                </a:rPr>
                <a:t>selenium与其他库不同的地方是他要启动你电脑上的浏览器, 这就需要⼀个</a:t>
              </a:r>
              <a:r>
                <a:rPr sz="1800">
                  <a:solidFill>
                    <a:srgbClr val="E2231A"/>
                  </a:solidFill>
                  <a:latin typeface="微软雅黑" panose="020B0503020204020204" pitchFamily="34" charset="-122"/>
                  <a:ea typeface="微软雅黑" panose="020B0503020204020204" pitchFamily="34" charset="-122"/>
                  <a:cs typeface="微软雅黑" panose="020B0503020204020204" pitchFamily="34" charset="-122"/>
                  <a:sym typeface="+mn-ea"/>
                </a:rPr>
                <a:t>驱动程序</a:t>
              </a:r>
              <a:r>
                <a:rPr sz="1800">
                  <a:latin typeface="微软雅黑" panose="020B0503020204020204" pitchFamily="34" charset="-122"/>
                  <a:ea typeface="微软雅黑" panose="020B0503020204020204" pitchFamily="34" charset="-122"/>
                  <a:cs typeface="微软雅黑" panose="020B0503020204020204" pitchFamily="34" charset="-122"/>
                  <a:sym typeface="+mn-ea"/>
                </a:rPr>
                <a:t>来辅助.</a:t>
              </a:r>
              <a:endParaRPr sz="18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054" name="MH_Other_1"/>
            <p:cNvSpPr/>
            <p:nvPr>
              <p:custDataLst>
                <p:tags r:id="rId3"/>
              </p:custDataLst>
            </p:nvPr>
          </p:nvSpPr>
          <p:spPr bwMode="auto">
            <a:xfrm>
              <a:off x="2682876" y="1890714"/>
              <a:ext cx="288925" cy="377825"/>
            </a:xfrm>
            <a:custGeom>
              <a:avLst/>
              <a:gdLst>
                <a:gd name="T0" fmla="*/ 88122 w 289560"/>
                <a:gd name="T1" fmla="*/ 199537 h 378262"/>
                <a:gd name="T2" fmla="*/ 176246 w 289560"/>
                <a:gd name="T3" fmla="*/ 288027 h 378262"/>
                <a:gd name="T4" fmla="*/ 88122 w 289560"/>
                <a:gd name="T5" fmla="*/ 376518 h 378262"/>
                <a:gd name="T6" fmla="*/ 0 w 289560"/>
                <a:gd name="T7" fmla="*/ 288027 h 378262"/>
                <a:gd name="T8" fmla="*/ 198906 w 289560"/>
                <a:gd name="T9" fmla="*/ 99768 h 378262"/>
                <a:gd name="T10" fmla="*/ 287028 w 289560"/>
                <a:gd name="T11" fmla="*/ 188259 h 378262"/>
                <a:gd name="T12" fmla="*/ 198906 w 289560"/>
                <a:gd name="T13" fmla="*/ 276749 h 378262"/>
                <a:gd name="T14" fmla="*/ 110783 w 289560"/>
                <a:gd name="T15" fmla="*/ 188259 h 378262"/>
                <a:gd name="T16" fmla="*/ 88122 w 289560"/>
                <a:gd name="T17" fmla="*/ 0 h 378262"/>
                <a:gd name="T18" fmla="*/ 176246 w 289560"/>
                <a:gd name="T19" fmla="*/ 88490 h 378262"/>
                <a:gd name="T20" fmla="*/ 88122 w 289560"/>
                <a:gd name="T21" fmla="*/ 176980 h 378262"/>
                <a:gd name="T22" fmla="*/ 0 w 289560"/>
                <a:gd name="T23" fmla="*/ 88490 h 3782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9560" h="378262">
                  <a:moveTo>
                    <a:pt x="88900" y="200462"/>
                  </a:moveTo>
                  <a:lnTo>
                    <a:pt x="177800" y="289362"/>
                  </a:lnTo>
                  <a:lnTo>
                    <a:pt x="88900" y="378262"/>
                  </a:lnTo>
                  <a:lnTo>
                    <a:pt x="0" y="289362"/>
                  </a:lnTo>
                  <a:lnTo>
                    <a:pt x="88900" y="200462"/>
                  </a:lnTo>
                  <a:close/>
                  <a:moveTo>
                    <a:pt x="200660" y="100231"/>
                  </a:moveTo>
                  <a:lnTo>
                    <a:pt x="289560" y="189131"/>
                  </a:lnTo>
                  <a:lnTo>
                    <a:pt x="200660" y="278031"/>
                  </a:lnTo>
                  <a:lnTo>
                    <a:pt x="111760" y="189131"/>
                  </a:lnTo>
                  <a:lnTo>
                    <a:pt x="200660" y="100231"/>
                  </a:lnTo>
                  <a:close/>
                  <a:moveTo>
                    <a:pt x="88900" y="0"/>
                  </a:moveTo>
                  <a:lnTo>
                    <a:pt x="177800" y="88900"/>
                  </a:lnTo>
                  <a:lnTo>
                    <a:pt x="88900" y="177800"/>
                  </a:lnTo>
                  <a:lnTo>
                    <a:pt x="0" y="88900"/>
                  </a:lnTo>
                  <a:lnTo>
                    <a:pt x="88900" y="0"/>
                  </a:lnTo>
                  <a:close/>
                </a:path>
              </a:pathLst>
            </a:custGeom>
            <a:solidFill>
              <a:srgbClr val="E2231A"/>
            </a:solidFill>
            <a:ln w="9525">
              <a:solidFill>
                <a:srgbClr val="E2231A"/>
              </a:solidFill>
              <a:round/>
            </a:ln>
          </p:spPr>
          <p:txBody>
            <a:bodyPr anchor="ctr"/>
            <a:lstStyle/>
            <a:p>
              <a:endParaRPr lang="zh-CN" altLang="en-US">
                <a:ea typeface="微软雅黑" panose="020B0503020204020204" pitchFamily="34" charset="-122"/>
              </a:endParaRPr>
            </a:p>
          </p:txBody>
        </p:sp>
      </p:grpSp>
      <p:sp>
        <p:nvSpPr>
          <p:cNvPr id="8" name="矩形 7"/>
          <p:cNvSpPr/>
          <p:nvPr/>
        </p:nvSpPr>
        <p:spPr>
          <a:xfrm flipV="1">
            <a:off x="0" y="1751648"/>
            <a:ext cx="12192000" cy="286702"/>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3" name="矩形 2"/>
          <p:cNvSpPr/>
          <p:nvPr/>
        </p:nvSpPr>
        <p:spPr>
          <a:xfrm>
            <a:off x="4544695" y="2684145"/>
            <a:ext cx="2941955" cy="583565"/>
          </a:xfrm>
          <a:prstGeom prst="rect">
            <a:avLst/>
          </a:prstGeom>
          <a:solidFill>
            <a:srgbClr val="E2231A"/>
          </a:solidFill>
        </p:spPr>
        <p:txBody>
          <a:bodyPr wrap="square">
            <a:spAutoFit/>
          </a:bodyPr>
          <a:lstStyle/>
          <a:p>
            <a:pPr algn="ctr">
              <a:buClrTx/>
              <a:buSzTx/>
              <a:buFontTx/>
            </a:pPr>
            <a:r>
              <a:rPr lang="zh-CN" altLang="en-US" sz="3200" dirty="0">
                <a:solidFill>
                  <a:schemeClr val="bg1"/>
                </a:solidFill>
                <a:ea typeface="微软雅黑" panose="020B0503020204020204" pitchFamily="34" charset="-122"/>
                <a:sym typeface="+mn-ea"/>
              </a:rPr>
              <a:t>selenium</a:t>
            </a:r>
            <a:r>
              <a:rPr lang="zh-CN" altLang="en-US" sz="3200" dirty="0">
                <a:solidFill>
                  <a:schemeClr val="bg1"/>
                </a:solidFill>
                <a:ea typeface="微软雅黑" panose="020B0503020204020204" pitchFamily="34" charset="-122"/>
              </a:rPr>
              <a:t>安装</a:t>
            </a:r>
            <a:endParaRPr lang="zh-CN" altLang="en-US" sz="3200" dirty="0">
              <a:solidFill>
                <a:schemeClr val="bg1"/>
              </a:solidFill>
              <a:ea typeface="微软雅黑" panose="020B0503020204020204" pitchFamily="34" charset="-122"/>
            </a:endParaRPr>
          </a:p>
        </p:txBody>
      </p:sp>
      <p:cxnSp>
        <p:nvCxnSpPr>
          <p:cNvPr id="7" name="直接连接符 6"/>
          <p:cNvCxnSpPr/>
          <p:nvPr/>
        </p:nvCxnSpPr>
        <p:spPr>
          <a:xfrm>
            <a:off x="4514850" y="2045433"/>
            <a:ext cx="0" cy="638833"/>
          </a:xfrm>
          <a:prstGeom prst="line">
            <a:avLst/>
          </a:prstGeom>
          <a:ln w="25400">
            <a:solidFill>
              <a:srgbClr val="E2231A"/>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486650" y="2045433"/>
            <a:ext cx="0" cy="703512"/>
          </a:xfrm>
          <a:prstGeom prst="line">
            <a:avLst/>
          </a:prstGeom>
          <a:ln w="25400">
            <a:solidFill>
              <a:srgbClr val="E2231A"/>
            </a:solidFill>
          </a:ln>
        </p:spPr>
        <p:style>
          <a:lnRef idx="1">
            <a:schemeClr val="accent1"/>
          </a:lnRef>
          <a:fillRef idx="0">
            <a:schemeClr val="accent1"/>
          </a:fillRef>
          <a:effectRef idx="0">
            <a:schemeClr val="accent1"/>
          </a:effectRef>
          <a:fontRef idx="minor">
            <a:schemeClr val="tx1"/>
          </a:fontRef>
        </p:style>
      </p:cxnSp>
      <p:sp>
        <p:nvSpPr>
          <p:cNvPr id="16" name="KSO_Shape"/>
          <p:cNvSpPr>
            <a:spLocks noChangeAspect="1"/>
          </p:cNvSpPr>
          <p:nvPr/>
        </p:nvSpPr>
        <p:spPr bwMode="auto">
          <a:xfrm>
            <a:off x="10022010" y="4871622"/>
            <a:ext cx="938537" cy="885568"/>
          </a:xfrm>
          <a:custGeom>
            <a:avLst/>
            <a:gdLst>
              <a:gd name="T0" fmla="*/ 1362577 w 3409"/>
              <a:gd name="T1" fmla="*/ 0 h 3216"/>
              <a:gd name="T2" fmla="*/ 1238994 w 3409"/>
              <a:gd name="T3" fmla="*/ 128869 h 3216"/>
              <a:gd name="T4" fmla="*/ 338532 w 3409"/>
              <a:gd name="T5" fmla="*/ 620579 h 3216"/>
              <a:gd name="T6" fmla="*/ 302091 w 3409"/>
              <a:gd name="T7" fmla="*/ 646458 h 3216"/>
              <a:gd name="T8" fmla="*/ 128336 w 3409"/>
              <a:gd name="T9" fmla="*/ 1570197 h 3216"/>
              <a:gd name="T10" fmla="*/ 1298145 w 3409"/>
              <a:gd name="T11" fmla="*/ 1152428 h 3216"/>
              <a:gd name="T12" fmla="*/ 1426481 w 3409"/>
              <a:gd name="T13" fmla="*/ 1634632 h 3216"/>
              <a:gd name="T14" fmla="*/ 1362577 w 3409"/>
              <a:gd name="T15" fmla="*/ 1698538 h 3216"/>
              <a:gd name="T16" fmla="*/ 0 w 3409"/>
              <a:gd name="T17" fmla="*/ 1698538 h 3216"/>
              <a:gd name="T18" fmla="*/ 0 w 3409"/>
              <a:gd name="T19" fmla="*/ 574102 h 3216"/>
              <a:gd name="T20" fmla="*/ 7922 w 3409"/>
              <a:gd name="T21" fmla="*/ 543469 h 3216"/>
              <a:gd name="T22" fmla="*/ 303147 w 3409"/>
              <a:gd name="T23" fmla="*/ 0 h 3216"/>
              <a:gd name="T24" fmla="*/ 214421 w 3409"/>
              <a:gd name="T25" fmla="*/ 1143978 h 3216"/>
              <a:gd name="T26" fmla="*/ 371804 w 3409"/>
              <a:gd name="T27" fmla="*/ 1037819 h 3216"/>
              <a:gd name="T28" fmla="*/ 424617 w 3409"/>
              <a:gd name="T29" fmla="*/ 1292917 h 3216"/>
              <a:gd name="T30" fmla="*/ 414054 w 3409"/>
              <a:gd name="T31" fmla="*/ 1375309 h 3216"/>
              <a:gd name="T32" fmla="*/ 649072 w 3409"/>
              <a:gd name="T33" fmla="*/ 1408054 h 3216"/>
              <a:gd name="T34" fmla="*/ 908913 w 3409"/>
              <a:gd name="T35" fmla="*/ 1447666 h 3216"/>
              <a:gd name="T36" fmla="*/ 742552 w 3409"/>
              <a:gd name="T37" fmla="*/ 1344676 h 3216"/>
              <a:gd name="T38" fmla="*/ 592034 w 3409"/>
              <a:gd name="T39" fmla="*/ 1330416 h 3216"/>
              <a:gd name="T40" fmla="*/ 604181 w 3409"/>
              <a:gd name="T41" fmla="*/ 1279185 h 3216"/>
              <a:gd name="T42" fmla="*/ 665973 w 3409"/>
              <a:gd name="T43" fmla="*/ 1070565 h 3216"/>
              <a:gd name="T44" fmla="*/ 433067 w 3409"/>
              <a:gd name="T45" fmla="*/ 1185702 h 3216"/>
              <a:gd name="T46" fmla="*/ 474261 w 3409"/>
              <a:gd name="T47" fmla="*/ 954899 h 3216"/>
              <a:gd name="T48" fmla="*/ 354904 w 3409"/>
              <a:gd name="T49" fmla="*/ 173234 h 3216"/>
              <a:gd name="T50" fmla="*/ 281494 w 3409"/>
              <a:gd name="T51" fmla="*/ 577799 h 3216"/>
              <a:gd name="T52" fmla="*/ 960669 w 3409"/>
              <a:gd name="T53" fmla="*/ 921626 h 3216"/>
              <a:gd name="T54" fmla="*/ 931622 w 3409"/>
              <a:gd name="T55" fmla="*/ 1204716 h 3216"/>
              <a:gd name="T56" fmla="*/ 946410 w 3409"/>
              <a:gd name="T57" fmla="*/ 1309818 h 3216"/>
              <a:gd name="T58" fmla="*/ 1019292 w 3409"/>
              <a:gd name="T59" fmla="*/ 1256474 h 3216"/>
              <a:gd name="T60" fmla="*/ 960669 w 3409"/>
              <a:gd name="T61" fmla="*/ 921626 h 3216"/>
              <a:gd name="T62" fmla="*/ 1629283 w 3409"/>
              <a:gd name="T63" fmla="*/ 193304 h 3216"/>
              <a:gd name="T64" fmla="*/ 1383702 w 3409"/>
              <a:gd name="T65" fmla="*/ 199642 h 3216"/>
              <a:gd name="T66" fmla="*/ 1647767 w 3409"/>
              <a:gd name="T67" fmla="*/ 353862 h 3216"/>
              <a:gd name="T68" fmla="*/ 1476653 w 3409"/>
              <a:gd name="T69" fmla="*/ 773743 h 3216"/>
              <a:gd name="T70" fmla="*/ 1793003 w 3409"/>
              <a:gd name="T71" fmla="*/ 366538 h 3216"/>
              <a:gd name="T72" fmla="*/ 1770294 w 3409"/>
              <a:gd name="T73" fmla="*/ 314251 h 3216"/>
              <a:gd name="T74" fmla="*/ 1352014 w 3409"/>
              <a:gd name="T75" fmla="*/ 252985 h 3216"/>
              <a:gd name="T76" fmla="*/ 1255894 w 3409"/>
              <a:gd name="T77" fmla="*/ 1023559 h 3216"/>
              <a:gd name="T78" fmla="*/ 1352014 w 3409"/>
              <a:gd name="T79" fmla="*/ 252985 h 321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409" h="3216">
                <a:moveTo>
                  <a:pt x="646" y="0"/>
                </a:moveTo>
                <a:cubicBezTo>
                  <a:pt x="2580" y="0"/>
                  <a:pt x="2580" y="0"/>
                  <a:pt x="2580" y="0"/>
                </a:cubicBezTo>
                <a:cubicBezTo>
                  <a:pt x="2701" y="0"/>
                  <a:pt x="2701" y="0"/>
                  <a:pt x="2701" y="0"/>
                </a:cubicBezTo>
                <a:cubicBezTo>
                  <a:pt x="2346" y="244"/>
                  <a:pt x="2346" y="244"/>
                  <a:pt x="2346" y="244"/>
                </a:cubicBezTo>
                <a:cubicBezTo>
                  <a:pt x="810" y="244"/>
                  <a:pt x="810" y="244"/>
                  <a:pt x="810" y="244"/>
                </a:cubicBezTo>
                <a:cubicBezTo>
                  <a:pt x="641" y="1175"/>
                  <a:pt x="641" y="1175"/>
                  <a:pt x="641" y="1175"/>
                </a:cubicBezTo>
                <a:cubicBezTo>
                  <a:pt x="630" y="1234"/>
                  <a:pt x="630" y="1234"/>
                  <a:pt x="630" y="1234"/>
                </a:cubicBezTo>
                <a:cubicBezTo>
                  <a:pt x="572" y="1224"/>
                  <a:pt x="572" y="1224"/>
                  <a:pt x="572" y="1224"/>
                </a:cubicBezTo>
                <a:cubicBezTo>
                  <a:pt x="243" y="1169"/>
                  <a:pt x="243" y="1169"/>
                  <a:pt x="243" y="1169"/>
                </a:cubicBezTo>
                <a:cubicBezTo>
                  <a:pt x="243" y="2973"/>
                  <a:pt x="243" y="2973"/>
                  <a:pt x="243" y="2973"/>
                </a:cubicBezTo>
                <a:cubicBezTo>
                  <a:pt x="2458" y="2973"/>
                  <a:pt x="2458" y="2973"/>
                  <a:pt x="2458" y="2973"/>
                </a:cubicBezTo>
                <a:cubicBezTo>
                  <a:pt x="2458" y="2182"/>
                  <a:pt x="2458" y="2182"/>
                  <a:pt x="2458" y="2182"/>
                </a:cubicBezTo>
                <a:cubicBezTo>
                  <a:pt x="2701" y="1862"/>
                  <a:pt x="2701" y="1862"/>
                  <a:pt x="2701" y="1862"/>
                </a:cubicBezTo>
                <a:cubicBezTo>
                  <a:pt x="2701" y="3095"/>
                  <a:pt x="2701" y="3095"/>
                  <a:pt x="2701" y="3095"/>
                </a:cubicBezTo>
                <a:cubicBezTo>
                  <a:pt x="2701" y="3216"/>
                  <a:pt x="2701" y="3216"/>
                  <a:pt x="2701" y="3216"/>
                </a:cubicBezTo>
                <a:cubicBezTo>
                  <a:pt x="2580" y="3216"/>
                  <a:pt x="2580" y="3216"/>
                  <a:pt x="2580" y="3216"/>
                </a:cubicBezTo>
                <a:cubicBezTo>
                  <a:pt x="122" y="3216"/>
                  <a:pt x="122" y="3216"/>
                  <a:pt x="122" y="3216"/>
                </a:cubicBezTo>
                <a:cubicBezTo>
                  <a:pt x="0" y="3216"/>
                  <a:pt x="0" y="3216"/>
                  <a:pt x="0" y="3216"/>
                </a:cubicBezTo>
                <a:cubicBezTo>
                  <a:pt x="0" y="3095"/>
                  <a:pt x="0" y="3095"/>
                  <a:pt x="0" y="3095"/>
                </a:cubicBezTo>
                <a:cubicBezTo>
                  <a:pt x="0" y="1087"/>
                  <a:pt x="0" y="1087"/>
                  <a:pt x="0" y="1087"/>
                </a:cubicBezTo>
                <a:cubicBezTo>
                  <a:pt x="0" y="1057"/>
                  <a:pt x="0" y="1057"/>
                  <a:pt x="0" y="1057"/>
                </a:cubicBezTo>
                <a:cubicBezTo>
                  <a:pt x="15" y="1029"/>
                  <a:pt x="15" y="1029"/>
                  <a:pt x="15" y="1029"/>
                </a:cubicBezTo>
                <a:cubicBezTo>
                  <a:pt x="539" y="64"/>
                  <a:pt x="539" y="64"/>
                  <a:pt x="539" y="64"/>
                </a:cubicBezTo>
                <a:cubicBezTo>
                  <a:pt x="574" y="0"/>
                  <a:pt x="574" y="0"/>
                  <a:pt x="574" y="0"/>
                </a:cubicBezTo>
                <a:cubicBezTo>
                  <a:pt x="646" y="0"/>
                  <a:pt x="646" y="0"/>
                  <a:pt x="646" y="0"/>
                </a:cubicBezTo>
                <a:close/>
                <a:moveTo>
                  <a:pt x="406" y="2166"/>
                </a:moveTo>
                <a:cubicBezTo>
                  <a:pt x="567" y="2251"/>
                  <a:pt x="567" y="2251"/>
                  <a:pt x="567" y="2251"/>
                </a:cubicBezTo>
                <a:cubicBezTo>
                  <a:pt x="572" y="2241"/>
                  <a:pt x="717" y="1843"/>
                  <a:pt x="704" y="1965"/>
                </a:cubicBezTo>
                <a:cubicBezTo>
                  <a:pt x="692" y="2084"/>
                  <a:pt x="615" y="2249"/>
                  <a:pt x="647" y="2358"/>
                </a:cubicBezTo>
                <a:cubicBezTo>
                  <a:pt x="670" y="2436"/>
                  <a:pt x="719" y="2473"/>
                  <a:pt x="804" y="2448"/>
                </a:cubicBezTo>
                <a:cubicBezTo>
                  <a:pt x="839" y="2438"/>
                  <a:pt x="880" y="2419"/>
                  <a:pt x="923" y="2395"/>
                </a:cubicBezTo>
                <a:cubicBezTo>
                  <a:pt x="858" y="2470"/>
                  <a:pt x="802" y="2543"/>
                  <a:pt x="784" y="2604"/>
                </a:cubicBezTo>
                <a:cubicBezTo>
                  <a:pt x="758" y="2691"/>
                  <a:pt x="781" y="2756"/>
                  <a:pt x="879" y="2785"/>
                </a:cubicBezTo>
                <a:cubicBezTo>
                  <a:pt x="1012" y="2824"/>
                  <a:pt x="1133" y="2736"/>
                  <a:pt x="1229" y="2666"/>
                </a:cubicBezTo>
                <a:cubicBezTo>
                  <a:pt x="1239" y="2658"/>
                  <a:pt x="1248" y="2651"/>
                  <a:pt x="1257" y="2645"/>
                </a:cubicBezTo>
                <a:cubicBezTo>
                  <a:pt x="1367" y="2786"/>
                  <a:pt x="1720" y="2741"/>
                  <a:pt x="1721" y="2741"/>
                </a:cubicBezTo>
                <a:cubicBezTo>
                  <a:pt x="1698" y="2560"/>
                  <a:pt x="1698" y="2560"/>
                  <a:pt x="1698" y="2560"/>
                </a:cubicBezTo>
                <a:cubicBezTo>
                  <a:pt x="1697" y="2560"/>
                  <a:pt x="1415" y="2596"/>
                  <a:pt x="1406" y="2546"/>
                </a:cubicBezTo>
                <a:cubicBezTo>
                  <a:pt x="1388" y="2453"/>
                  <a:pt x="1337" y="2426"/>
                  <a:pt x="1262" y="2440"/>
                </a:cubicBezTo>
                <a:cubicBezTo>
                  <a:pt x="1216" y="2449"/>
                  <a:pt x="1172" y="2481"/>
                  <a:pt x="1121" y="2519"/>
                </a:cubicBezTo>
                <a:cubicBezTo>
                  <a:pt x="1079" y="2549"/>
                  <a:pt x="1030" y="2585"/>
                  <a:pt x="988" y="2602"/>
                </a:cubicBezTo>
                <a:cubicBezTo>
                  <a:pt x="1024" y="2552"/>
                  <a:pt x="1085" y="2486"/>
                  <a:pt x="1144" y="2422"/>
                </a:cubicBezTo>
                <a:cubicBezTo>
                  <a:pt x="1232" y="2326"/>
                  <a:pt x="1316" y="2235"/>
                  <a:pt x="1334" y="2167"/>
                </a:cubicBezTo>
                <a:cubicBezTo>
                  <a:pt x="1354" y="2089"/>
                  <a:pt x="1327" y="2045"/>
                  <a:pt x="1261" y="2027"/>
                </a:cubicBezTo>
                <a:cubicBezTo>
                  <a:pt x="1195" y="2010"/>
                  <a:pt x="1095" y="2074"/>
                  <a:pt x="984" y="2145"/>
                </a:cubicBezTo>
                <a:cubicBezTo>
                  <a:pt x="928" y="2181"/>
                  <a:pt x="869" y="2218"/>
                  <a:pt x="820" y="2245"/>
                </a:cubicBezTo>
                <a:cubicBezTo>
                  <a:pt x="826" y="2173"/>
                  <a:pt x="849" y="2064"/>
                  <a:pt x="868" y="1971"/>
                </a:cubicBezTo>
                <a:cubicBezTo>
                  <a:pt x="882" y="1905"/>
                  <a:pt x="894" y="1846"/>
                  <a:pt x="898" y="1808"/>
                </a:cubicBezTo>
                <a:cubicBezTo>
                  <a:pt x="990" y="1069"/>
                  <a:pt x="408" y="2163"/>
                  <a:pt x="406" y="2166"/>
                </a:cubicBezTo>
                <a:close/>
                <a:moveTo>
                  <a:pt x="672" y="328"/>
                </a:moveTo>
                <a:cubicBezTo>
                  <a:pt x="279" y="1052"/>
                  <a:pt x="279" y="1052"/>
                  <a:pt x="279" y="1052"/>
                </a:cubicBezTo>
                <a:cubicBezTo>
                  <a:pt x="533" y="1094"/>
                  <a:pt x="533" y="1094"/>
                  <a:pt x="533" y="1094"/>
                </a:cubicBezTo>
                <a:cubicBezTo>
                  <a:pt x="672" y="328"/>
                  <a:pt x="672" y="328"/>
                  <a:pt x="672" y="328"/>
                </a:cubicBezTo>
                <a:close/>
                <a:moveTo>
                  <a:pt x="1819" y="1745"/>
                </a:moveTo>
                <a:cubicBezTo>
                  <a:pt x="1730" y="2262"/>
                  <a:pt x="1730" y="2262"/>
                  <a:pt x="1730" y="2262"/>
                </a:cubicBezTo>
                <a:cubicBezTo>
                  <a:pt x="1764" y="2281"/>
                  <a:pt x="1764" y="2281"/>
                  <a:pt x="1764" y="2281"/>
                </a:cubicBezTo>
                <a:cubicBezTo>
                  <a:pt x="1723" y="2439"/>
                  <a:pt x="1723" y="2439"/>
                  <a:pt x="1723" y="2439"/>
                </a:cubicBezTo>
                <a:cubicBezTo>
                  <a:pt x="1792" y="2480"/>
                  <a:pt x="1792" y="2480"/>
                  <a:pt x="1792" y="2480"/>
                </a:cubicBezTo>
                <a:cubicBezTo>
                  <a:pt x="1905" y="2364"/>
                  <a:pt x="1905" y="2364"/>
                  <a:pt x="1905" y="2364"/>
                </a:cubicBezTo>
                <a:cubicBezTo>
                  <a:pt x="1930" y="2379"/>
                  <a:pt x="1930" y="2379"/>
                  <a:pt x="1930" y="2379"/>
                </a:cubicBezTo>
                <a:cubicBezTo>
                  <a:pt x="2319" y="2038"/>
                  <a:pt x="2319" y="2038"/>
                  <a:pt x="2319" y="2038"/>
                </a:cubicBezTo>
                <a:cubicBezTo>
                  <a:pt x="1819" y="1745"/>
                  <a:pt x="1819" y="1745"/>
                  <a:pt x="1819" y="1745"/>
                </a:cubicBezTo>
                <a:close/>
                <a:moveTo>
                  <a:pt x="3094" y="444"/>
                </a:moveTo>
                <a:cubicBezTo>
                  <a:pt x="3085" y="366"/>
                  <a:pt x="3085" y="366"/>
                  <a:pt x="3085" y="366"/>
                </a:cubicBezTo>
                <a:cubicBezTo>
                  <a:pt x="2885" y="248"/>
                  <a:pt x="2885" y="248"/>
                  <a:pt x="2885" y="248"/>
                </a:cubicBezTo>
                <a:cubicBezTo>
                  <a:pt x="2620" y="378"/>
                  <a:pt x="2620" y="378"/>
                  <a:pt x="2620" y="378"/>
                </a:cubicBezTo>
                <a:cubicBezTo>
                  <a:pt x="2848" y="511"/>
                  <a:pt x="2848" y="511"/>
                  <a:pt x="2848" y="511"/>
                </a:cubicBezTo>
                <a:cubicBezTo>
                  <a:pt x="3120" y="670"/>
                  <a:pt x="3120" y="670"/>
                  <a:pt x="3120" y="670"/>
                </a:cubicBezTo>
                <a:cubicBezTo>
                  <a:pt x="3201" y="718"/>
                  <a:pt x="3201" y="718"/>
                  <a:pt x="3201" y="718"/>
                </a:cubicBezTo>
                <a:cubicBezTo>
                  <a:pt x="3126" y="1003"/>
                  <a:pt x="2993" y="1253"/>
                  <a:pt x="2796" y="1465"/>
                </a:cubicBezTo>
                <a:cubicBezTo>
                  <a:pt x="2929" y="1589"/>
                  <a:pt x="2929" y="1589"/>
                  <a:pt x="2929" y="1589"/>
                </a:cubicBezTo>
                <a:cubicBezTo>
                  <a:pt x="3163" y="1336"/>
                  <a:pt x="3316" y="1037"/>
                  <a:pt x="3395" y="694"/>
                </a:cubicBezTo>
                <a:cubicBezTo>
                  <a:pt x="3409" y="629"/>
                  <a:pt x="3409" y="629"/>
                  <a:pt x="3409" y="629"/>
                </a:cubicBezTo>
                <a:cubicBezTo>
                  <a:pt x="3352" y="595"/>
                  <a:pt x="3352" y="595"/>
                  <a:pt x="3352" y="595"/>
                </a:cubicBezTo>
                <a:cubicBezTo>
                  <a:pt x="3094" y="444"/>
                  <a:pt x="3094" y="444"/>
                  <a:pt x="3094" y="444"/>
                </a:cubicBezTo>
                <a:close/>
                <a:moveTo>
                  <a:pt x="2560" y="479"/>
                </a:moveTo>
                <a:cubicBezTo>
                  <a:pt x="2250" y="824"/>
                  <a:pt x="2026" y="1215"/>
                  <a:pt x="1878" y="1645"/>
                </a:cubicBezTo>
                <a:cubicBezTo>
                  <a:pt x="2044" y="1743"/>
                  <a:pt x="2211" y="1841"/>
                  <a:pt x="2378" y="1938"/>
                </a:cubicBezTo>
                <a:cubicBezTo>
                  <a:pt x="2664" y="1579"/>
                  <a:pt x="2893" y="1191"/>
                  <a:pt x="3060" y="772"/>
                </a:cubicBezTo>
                <a:cubicBezTo>
                  <a:pt x="2894" y="675"/>
                  <a:pt x="2727" y="577"/>
                  <a:pt x="2560" y="479"/>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ea typeface="微软雅黑" panose="020B0503020204020204" pitchFamily="3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ea typeface="微软雅黑" panose="020B0503020204020204" pitchFamily="34" charset="-122"/>
                <a:sym typeface="+mn-ea"/>
              </a:rPr>
              <a:t>如何使用selenium</a:t>
            </a:r>
            <a:endParaRPr lang="zh-CN" altLang="en-US" dirty="0">
              <a:ea typeface="微软雅黑" panose="020B0503020204020204" pitchFamily="34" charset="-122"/>
            </a:endParaRPr>
          </a:p>
        </p:txBody>
      </p:sp>
      <p:sp>
        <p:nvSpPr>
          <p:cNvPr id="5" name="矩形 4"/>
          <p:cNvSpPr/>
          <p:nvPr/>
        </p:nvSpPr>
        <p:spPr>
          <a:xfrm>
            <a:off x="0" y="2377883"/>
            <a:ext cx="10172700" cy="127994"/>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6" name="矩形 5"/>
          <p:cNvSpPr/>
          <p:nvPr/>
        </p:nvSpPr>
        <p:spPr>
          <a:xfrm>
            <a:off x="339233" y="1652886"/>
            <a:ext cx="3383280" cy="521970"/>
          </a:xfrm>
          <a:prstGeom prst="rect">
            <a:avLst/>
          </a:prstGeom>
          <a:solidFill>
            <a:srgbClr val="E2231A"/>
          </a:solidFill>
        </p:spPr>
        <p:txBody>
          <a:bodyPr wrap="none">
            <a:spAutoFit/>
          </a:bodyPr>
          <a:lstStyle/>
          <a:p>
            <a:r>
              <a:rPr lang="zh-CN" altLang="en-US" sz="2800" dirty="0">
                <a:solidFill>
                  <a:srgbClr val="FFFFFF"/>
                </a:solidFill>
                <a:latin typeface="微软雅黑" panose="020B0503020204020204" pitchFamily="34" charset="-122"/>
                <a:ea typeface="微软雅黑" panose="020B0503020204020204" pitchFamily="34" charset="-122"/>
              </a:rPr>
              <a:t>谷歌浏览器驱动安装</a:t>
            </a:r>
            <a:endParaRPr lang="zh-CN" altLang="en-US" sz="2800" dirty="0">
              <a:solidFill>
                <a:srgbClr val="FFFFFF"/>
              </a:solidFill>
              <a:latin typeface="微软雅黑" panose="020B0503020204020204" pitchFamily="34" charset="-122"/>
              <a:ea typeface="微软雅黑" panose="020B0503020204020204" pitchFamily="34" charset="-122"/>
            </a:endParaRPr>
          </a:p>
        </p:txBody>
      </p:sp>
      <p:sp>
        <p:nvSpPr>
          <p:cNvPr id="7" name="矩形 6"/>
          <p:cNvSpPr/>
          <p:nvPr/>
        </p:nvSpPr>
        <p:spPr>
          <a:xfrm>
            <a:off x="2762248" y="3033464"/>
            <a:ext cx="8724900" cy="398780"/>
          </a:xfrm>
          <a:prstGeom prst="rect">
            <a:avLst/>
          </a:prstGeom>
        </p:spPr>
        <p:txBody>
          <a:bodyPr wrap="square">
            <a:spAutoFit/>
          </a:bodyPr>
          <a:lstStyle/>
          <a:p>
            <a:r>
              <a:rPr lang="en-US" altLang="zh-CN" sz="2000" dirty="0">
                <a:ea typeface="微软雅黑" panose="020B0503020204020204" pitchFamily="34" charset="-122"/>
              </a:rPr>
              <a:t>1. </a:t>
            </a:r>
            <a:r>
              <a:rPr lang="zh-CN" altLang="en-US" sz="2000" dirty="0">
                <a:solidFill>
                  <a:srgbClr val="000000"/>
                </a:solidFill>
                <a:ea typeface="微软雅黑" panose="020B0503020204020204" pitchFamily="34" charset="-122"/>
              </a:rPr>
              <a:t>查看自己</a:t>
            </a:r>
            <a:r>
              <a:rPr lang="zh-CN" altLang="en-US" sz="2000" dirty="0">
                <a:solidFill>
                  <a:srgbClr val="E2231A"/>
                </a:solidFill>
                <a:ea typeface="微软雅黑" panose="020B0503020204020204" pitchFamily="34" charset="-122"/>
              </a:rPr>
              <a:t>谷歌</a:t>
            </a:r>
            <a:r>
              <a:rPr lang="zh-CN" altLang="en-US" sz="2000" dirty="0">
                <a:solidFill>
                  <a:srgbClr val="000000"/>
                </a:solidFill>
                <a:ea typeface="微软雅黑" panose="020B0503020204020204" pitchFamily="34" charset="-122"/>
              </a:rPr>
              <a:t>浏览器版本，下载对应的驱动</a:t>
            </a:r>
            <a:endParaRPr lang="zh-CN" altLang="en-US" sz="2000" dirty="0">
              <a:solidFill>
                <a:srgbClr val="000000"/>
              </a:solidFill>
              <a:ea typeface="微软雅黑" panose="020B0503020204020204" pitchFamily="34" charset="-122"/>
            </a:endParaRPr>
          </a:p>
        </p:txBody>
      </p:sp>
      <p:cxnSp>
        <p:nvCxnSpPr>
          <p:cNvPr id="11" name="直接连接符 10"/>
          <p:cNvCxnSpPr/>
          <p:nvPr/>
        </p:nvCxnSpPr>
        <p:spPr>
          <a:xfrm flipH="1">
            <a:off x="2381250" y="2870629"/>
            <a:ext cx="19050" cy="3603323"/>
          </a:xfrm>
          <a:prstGeom prst="line">
            <a:avLst/>
          </a:prstGeom>
          <a:ln w="28575">
            <a:solidFill>
              <a:srgbClr val="E2231A"/>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840988" y="5399721"/>
            <a:ext cx="8862803" cy="460375"/>
          </a:xfrm>
          <a:prstGeom prst="rect">
            <a:avLst/>
          </a:prstGeom>
        </p:spPr>
        <p:txBody>
          <a:bodyPr wrap="square">
            <a:spAutoFit/>
          </a:bodyPr>
          <a:lstStyle/>
          <a:p>
            <a:pPr>
              <a:lnSpc>
                <a:spcPct val="120000"/>
              </a:lnSpc>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a:t>
            </a:r>
            <a:r>
              <a:rPr sz="2000">
                <a:latin typeface="微软雅黑" panose="020B0503020204020204" pitchFamily="34" charset="-122"/>
                <a:ea typeface="微软雅黑" panose="020B0503020204020204" pitchFamily="34" charset="-122"/>
                <a:cs typeface="微软雅黑" panose="020B0503020204020204" pitchFamily="34" charset="-122"/>
              </a:rPr>
              <a:t>chrome驱动地址:</a:t>
            </a:r>
            <a:r>
              <a:rPr lang="en-US" sz="2000">
                <a:latin typeface="微软雅黑" panose="020B0503020204020204" pitchFamily="34" charset="-122"/>
                <a:ea typeface="微软雅黑" panose="020B0503020204020204" pitchFamily="34" charset="-122"/>
                <a:cs typeface="微软雅黑" panose="020B0503020204020204" pitchFamily="34" charset="-122"/>
              </a:rPr>
              <a:t> </a:t>
            </a:r>
            <a:r>
              <a:rPr sz="2000" u="sng">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https://npm.taobao.org/mirrors/chromedriver</a:t>
            </a:r>
            <a:endParaRPr sz="2000" u="sng">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0" name="图片 99"/>
          <p:cNvPicPr/>
          <p:nvPr/>
        </p:nvPicPr>
        <p:blipFill>
          <a:blip r:embed="rId1"/>
          <a:stretch>
            <a:fillRect/>
          </a:stretch>
        </p:blipFill>
        <p:spPr>
          <a:xfrm>
            <a:off x="115570" y="3782695"/>
            <a:ext cx="1995805" cy="1779270"/>
          </a:xfrm>
          <a:prstGeom prst="rect">
            <a:avLst/>
          </a:prstGeom>
          <a:noFill/>
          <a:ln w="9525">
            <a:noFill/>
          </a:ln>
        </p:spPr>
      </p:pic>
      <p:pic>
        <p:nvPicPr>
          <p:cNvPr id="2" name="图片 1"/>
          <p:cNvPicPr>
            <a:picLocks noChangeAspect="1"/>
          </p:cNvPicPr>
          <p:nvPr/>
        </p:nvPicPr>
        <p:blipFill>
          <a:blip r:embed="rId2"/>
          <a:stretch>
            <a:fillRect/>
          </a:stretch>
        </p:blipFill>
        <p:spPr>
          <a:xfrm>
            <a:off x="2840990" y="3688715"/>
            <a:ext cx="6492240" cy="1264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ea typeface="微软雅黑" panose="020B0503020204020204" pitchFamily="34" charset="-122"/>
                <a:sym typeface="+mn-ea"/>
              </a:rPr>
              <a:t>如何使用selenium</a:t>
            </a:r>
            <a:endParaRPr lang="zh-CN" altLang="en-US" dirty="0">
              <a:ea typeface="微软雅黑" panose="020B0503020204020204" pitchFamily="34" charset="-122"/>
            </a:endParaRPr>
          </a:p>
        </p:txBody>
      </p:sp>
      <p:sp>
        <p:nvSpPr>
          <p:cNvPr id="5" name="矩形 4"/>
          <p:cNvSpPr/>
          <p:nvPr/>
        </p:nvSpPr>
        <p:spPr>
          <a:xfrm>
            <a:off x="0" y="2377883"/>
            <a:ext cx="10172700" cy="127994"/>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6" name="矩形 5"/>
          <p:cNvSpPr/>
          <p:nvPr/>
        </p:nvSpPr>
        <p:spPr>
          <a:xfrm>
            <a:off x="339233" y="1652886"/>
            <a:ext cx="3383280" cy="521970"/>
          </a:xfrm>
          <a:prstGeom prst="rect">
            <a:avLst/>
          </a:prstGeom>
          <a:solidFill>
            <a:srgbClr val="E2231A"/>
          </a:solidFill>
        </p:spPr>
        <p:txBody>
          <a:bodyPr wrap="none">
            <a:spAutoFit/>
          </a:bodyPr>
          <a:lstStyle/>
          <a:p>
            <a:r>
              <a:rPr lang="zh-CN" altLang="en-US" sz="2800" dirty="0">
                <a:solidFill>
                  <a:srgbClr val="FFFFFF"/>
                </a:solidFill>
                <a:latin typeface="微软雅黑" panose="020B0503020204020204" pitchFamily="34" charset="-122"/>
                <a:ea typeface="微软雅黑" panose="020B0503020204020204" pitchFamily="34" charset="-122"/>
              </a:rPr>
              <a:t>谷歌浏览器驱动安装</a:t>
            </a:r>
            <a:endParaRPr lang="zh-CN" altLang="en-US" sz="2800" dirty="0">
              <a:solidFill>
                <a:srgbClr val="FFFFFF"/>
              </a:solidFill>
              <a:latin typeface="微软雅黑" panose="020B0503020204020204" pitchFamily="34" charset="-122"/>
              <a:ea typeface="微软雅黑" panose="020B0503020204020204" pitchFamily="34" charset="-122"/>
            </a:endParaRPr>
          </a:p>
        </p:txBody>
      </p:sp>
      <p:sp>
        <p:nvSpPr>
          <p:cNvPr id="7" name="矩形 6"/>
          <p:cNvSpPr/>
          <p:nvPr/>
        </p:nvSpPr>
        <p:spPr>
          <a:xfrm>
            <a:off x="2601595" y="4855210"/>
            <a:ext cx="7934325" cy="706755"/>
          </a:xfrm>
          <a:prstGeom prst="rect">
            <a:avLst/>
          </a:prstGeom>
        </p:spPr>
        <p:txBody>
          <a:bodyPr wrap="square">
            <a:spAutoFit/>
          </a:bodyPr>
          <a:lstStyle/>
          <a:p>
            <a:r>
              <a:rPr lang="en-US" altLang="zh-CN" sz="2000" dirty="0">
                <a:ea typeface="微软雅黑" panose="020B0503020204020204" pitchFamily="34" charset="-122"/>
              </a:rPr>
              <a:t>2. </a:t>
            </a:r>
            <a:r>
              <a:rPr lang="zh-CN" altLang="en-US" sz="2000" dirty="0">
                <a:ea typeface="微软雅黑" panose="020B0503020204020204" pitchFamily="34" charset="-122"/>
              </a:rPr>
              <a:t>把你下载的浏览器驱动放在程序所在的文件夹. 或者放到python解释器所在的文件夹</a:t>
            </a:r>
            <a:endParaRPr lang="zh-CN" altLang="en-US" sz="2000" dirty="0">
              <a:ea typeface="微软雅黑" panose="020B0503020204020204" pitchFamily="34" charset="-122"/>
            </a:endParaRPr>
          </a:p>
        </p:txBody>
      </p:sp>
      <p:cxnSp>
        <p:nvCxnSpPr>
          <p:cNvPr id="11" name="直接连接符 10"/>
          <p:cNvCxnSpPr/>
          <p:nvPr/>
        </p:nvCxnSpPr>
        <p:spPr>
          <a:xfrm flipH="1">
            <a:off x="2381250" y="2870629"/>
            <a:ext cx="19050" cy="3603323"/>
          </a:xfrm>
          <a:prstGeom prst="line">
            <a:avLst/>
          </a:prstGeom>
          <a:ln w="28575">
            <a:solidFill>
              <a:srgbClr val="E2231A"/>
            </a:solidFill>
          </a:ln>
        </p:spPr>
        <p:style>
          <a:lnRef idx="1">
            <a:schemeClr val="accent1"/>
          </a:lnRef>
          <a:fillRef idx="0">
            <a:schemeClr val="accent1"/>
          </a:fillRef>
          <a:effectRef idx="0">
            <a:schemeClr val="accent1"/>
          </a:effectRef>
          <a:fontRef idx="minor">
            <a:schemeClr val="tx1"/>
          </a:fontRef>
        </p:style>
      </p:cxnSp>
      <p:pic>
        <p:nvPicPr>
          <p:cNvPr id="100" name="图片 99"/>
          <p:cNvPicPr/>
          <p:nvPr/>
        </p:nvPicPr>
        <p:blipFill>
          <a:blip r:embed="rId1"/>
          <a:stretch>
            <a:fillRect/>
          </a:stretch>
        </p:blipFill>
        <p:spPr>
          <a:xfrm>
            <a:off x="115570" y="3782695"/>
            <a:ext cx="1995805" cy="1779270"/>
          </a:xfrm>
          <a:prstGeom prst="rect">
            <a:avLst/>
          </a:prstGeom>
          <a:noFill/>
          <a:ln w="9525">
            <a:noFill/>
          </a:ln>
        </p:spPr>
      </p:pic>
      <p:pic>
        <p:nvPicPr>
          <p:cNvPr id="3" name="图片 2"/>
          <p:cNvPicPr>
            <a:picLocks noChangeAspect="1"/>
          </p:cNvPicPr>
          <p:nvPr/>
        </p:nvPicPr>
        <p:blipFill>
          <a:blip r:embed="rId2"/>
          <a:stretch>
            <a:fillRect/>
          </a:stretch>
        </p:blipFill>
        <p:spPr>
          <a:xfrm>
            <a:off x="2670175" y="5822315"/>
            <a:ext cx="7673340" cy="548640"/>
          </a:xfrm>
          <a:prstGeom prst="rect">
            <a:avLst/>
          </a:prstGeom>
        </p:spPr>
      </p:pic>
      <p:sp>
        <p:nvSpPr>
          <p:cNvPr id="8" name="矩形 7"/>
          <p:cNvSpPr/>
          <p:nvPr/>
        </p:nvSpPr>
        <p:spPr>
          <a:xfrm>
            <a:off x="2670175" y="2870835"/>
            <a:ext cx="7934325" cy="398780"/>
          </a:xfrm>
          <a:prstGeom prst="rect">
            <a:avLst/>
          </a:prstGeom>
        </p:spPr>
        <p:txBody>
          <a:bodyPr wrap="square">
            <a:spAutoFit/>
          </a:bodyPr>
          <a:p>
            <a:r>
              <a:rPr lang="en-US" altLang="zh-CN" sz="2000" dirty="0">
                <a:ea typeface="微软雅黑" panose="020B0503020204020204" pitchFamily="34" charset="-122"/>
              </a:rPr>
              <a:t>1. </a:t>
            </a:r>
            <a:r>
              <a:rPr lang="zh-CN" altLang="en-US" sz="2000" dirty="0">
                <a:ea typeface="微软雅黑" panose="020B0503020204020204" pitchFamily="34" charset="-122"/>
              </a:rPr>
              <a:t>选择浏览器对应版本的驱动或者上一级驱动</a:t>
            </a:r>
            <a:endParaRPr lang="zh-CN" altLang="en-US" sz="2000" dirty="0">
              <a:ea typeface="微软雅黑" panose="020B0503020204020204" pitchFamily="34" charset="-122"/>
            </a:endParaRPr>
          </a:p>
        </p:txBody>
      </p:sp>
      <p:pic>
        <p:nvPicPr>
          <p:cNvPr id="9" name="图片 8"/>
          <p:cNvPicPr>
            <a:picLocks noChangeAspect="1"/>
          </p:cNvPicPr>
          <p:nvPr/>
        </p:nvPicPr>
        <p:blipFill>
          <a:blip r:embed="rId3"/>
          <a:stretch>
            <a:fillRect/>
          </a:stretch>
        </p:blipFill>
        <p:spPr>
          <a:xfrm>
            <a:off x="2670175" y="3535680"/>
            <a:ext cx="5913120" cy="1059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6491" y="1271419"/>
            <a:ext cx="11267480" cy="5277758"/>
            <a:chOff x="2375944" y="1506398"/>
            <a:chExt cx="7147584" cy="3773488"/>
          </a:xfrm>
        </p:grpSpPr>
        <p:sp>
          <p:nvSpPr>
            <p:cNvPr id="18" name="MH_Other_1"/>
            <p:cNvSpPr/>
            <p:nvPr>
              <p:custDataLst>
                <p:tags r:id="rId1"/>
              </p:custDataLst>
            </p:nvPr>
          </p:nvSpPr>
          <p:spPr>
            <a:xfrm>
              <a:off x="2381754" y="2767013"/>
              <a:ext cx="293687" cy="1441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5" name="MH_Other_3"/>
            <p:cNvSpPr/>
            <p:nvPr>
              <p:custDataLst>
                <p:tags r:id="rId2"/>
              </p:custDataLst>
            </p:nvPr>
          </p:nvSpPr>
          <p:spPr>
            <a:xfrm>
              <a:off x="2375944" y="1506398"/>
              <a:ext cx="7147584" cy="377348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6" name="MH_SubTitle_1"/>
            <p:cNvSpPr/>
            <p:nvPr>
              <p:custDataLst>
                <p:tags r:id="rId3"/>
              </p:custDataLst>
            </p:nvPr>
          </p:nvSpPr>
          <p:spPr>
            <a:xfrm>
              <a:off x="8100463" y="2570880"/>
              <a:ext cx="1423065" cy="1441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en-US" altLang="zh-CN" sz="3600" dirty="0">
                <a:solidFill>
                  <a:srgbClr val="FFFFFF"/>
                </a:solidFill>
                <a:latin typeface="微软雅黑" panose="020B0503020204020204" pitchFamily="34" charset="-122"/>
                <a:ea typeface="微软雅黑" panose="020B0503020204020204" pitchFamily="34" charset="-122"/>
              </a:endParaRPr>
            </a:p>
          </p:txBody>
        </p:sp>
        <p:sp>
          <p:nvSpPr>
            <p:cNvPr id="3078" name="MH_Text_1"/>
            <p:cNvSpPr>
              <a:spLocks noChangeArrowheads="1"/>
            </p:cNvSpPr>
            <p:nvPr>
              <p:custDataLst>
                <p:tags r:id="rId4"/>
              </p:custDataLst>
            </p:nvPr>
          </p:nvSpPr>
          <p:spPr bwMode="auto">
            <a:xfrm>
              <a:off x="2746375" y="2724150"/>
              <a:ext cx="432435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just">
                <a:lnSpc>
                  <a:spcPct val="140000"/>
                </a:lnSpc>
                <a:spcBef>
                  <a:spcPts val="600"/>
                </a:spcBef>
                <a:defRPr/>
              </a:pPr>
              <a:endParaRPr lang="en-US" altLang="zh-CN" sz="1400" dirty="0">
                <a:latin typeface="+mn-lt"/>
                <a:ea typeface="微软雅黑" panose="020B0503020204020204" pitchFamily="34" charset="-122"/>
              </a:endParaRPr>
            </a:p>
          </p:txBody>
        </p:sp>
      </p:grpSp>
      <p:sp>
        <p:nvSpPr>
          <p:cNvPr id="3079" name="MH_PageTitle"/>
          <p:cNvSpPr>
            <a:spLocks noGrp="1"/>
          </p:cNvSpPr>
          <p:nvPr>
            <p:ph type="title"/>
            <p:custDataLst>
              <p:tags r:id="rId5"/>
            </p:custDataLst>
          </p:nvPr>
        </p:nvSpPr>
        <p:spPr>
          <a:xfrm>
            <a:off x="548640" y="274320"/>
            <a:ext cx="3794125" cy="521335"/>
          </a:xfrm>
          <a:prstGeom prst="rect">
            <a:avLst/>
          </a:prstGeom>
        </p:spPr>
        <p:txBody>
          <a:bodyPr/>
          <a:lstStyle/>
          <a:p>
            <a:r>
              <a:rPr lang="zh-CN" altLang="en-US">
                <a:ea typeface="微软雅黑" panose="020B0503020204020204" pitchFamily="34" charset="-122"/>
                <a:sym typeface="+mn-ea"/>
              </a:rPr>
              <a:t>如何使用selenium</a:t>
            </a:r>
            <a:endParaRPr lang="zh-CN" altLang="en-US" dirty="0">
              <a:ea typeface="微软雅黑" panose="020B0503020204020204" pitchFamily="34" charset="-122"/>
            </a:endParaRPr>
          </a:p>
        </p:txBody>
      </p:sp>
      <p:sp>
        <p:nvSpPr>
          <p:cNvPr id="8" name="矩形 7"/>
          <p:cNvSpPr/>
          <p:nvPr/>
        </p:nvSpPr>
        <p:spPr>
          <a:xfrm>
            <a:off x="890538" y="1576127"/>
            <a:ext cx="8128114" cy="706755"/>
          </a:xfrm>
          <a:prstGeom prst="rect">
            <a:avLst/>
          </a:prstGeom>
        </p:spPr>
        <p:txBody>
          <a:bodyPr wrap="square">
            <a:spAutoFit/>
          </a:bodyPr>
          <a:lstStyle/>
          <a:p>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前期准备</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工</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作完毕. 上代码看看, selenium</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怎么用</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让selenium启动谷歌浏览器</a:t>
            </a:r>
            <a:endParaRPr lang="zh-CN" altLang="en-US" sz="20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KSO_Shape"/>
          <p:cNvSpPr/>
          <p:nvPr/>
        </p:nvSpPr>
        <p:spPr bwMode="auto">
          <a:xfrm>
            <a:off x="9470954" y="3112292"/>
            <a:ext cx="1905000" cy="1320800"/>
          </a:xfrm>
          <a:custGeom>
            <a:avLst/>
            <a:gdLst>
              <a:gd name="T0" fmla="*/ 381408390 w 6190"/>
              <a:gd name="T1" fmla="*/ 48095465 h 4291"/>
              <a:gd name="T2" fmla="*/ 398361967 w 6190"/>
              <a:gd name="T3" fmla="*/ 65137202 h 4291"/>
              <a:gd name="T4" fmla="*/ 398361967 w 6190"/>
              <a:gd name="T5" fmla="*/ 340645740 h 4291"/>
              <a:gd name="T6" fmla="*/ 243222337 w 6190"/>
              <a:gd name="T7" fmla="*/ 340645740 h 4291"/>
              <a:gd name="T8" fmla="*/ 243222337 w 6190"/>
              <a:gd name="T9" fmla="*/ 352290696 h 4291"/>
              <a:gd name="T10" fmla="*/ 255534977 w 6190"/>
              <a:gd name="T11" fmla="*/ 354089520 h 4291"/>
              <a:gd name="T12" fmla="*/ 267942405 w 6190"/>
              <a:gd name="T13" fmla="*/ 356456556 h 4291"/>
              <a:gd name="T14" fmla="*/ 280444621 w 6190"/>
              <a:gd name="T15" fmla="*/ 359202195 h 4291"/>
              <a:gd name="T16" fmla="*/ 292852049 w 6190"/>
              <a:gd name="T17" fmla="*/ 362515737 h 4291"/>
              <a:gd name="T18" fmla="*/ 305259477 w 6190"/>
              <a:gd name="T19" fmla="*/ 366208191 h 4291"/>
              <a:gd name="T20" fmla="*/ 317666598 w 6190"/>
              <a:gd name="T21" fmla="*/ 370563353 h 4291"/>
              <a:gd name="T22" fmla="*/ 330074026 w 6190"/>
              <a:gd name="T23" fmla="*/ 375391922 h 4291"/>
              <a:gd name="T24" fmla="*/ 342481454 w 6190"/>
              <a:gd name="T25" fmla="*/ 380693590 h 4291"/>
              <a:gd name="T26" fmla="*/ 342481454 w 6190"/>
              <a:gd name="T27" fmla="*/ 406256349 h 4291"/>
              <a:gd name="T28" fmla="*/ 59858547 w 6190"/>
              <a:gd name="T29" fmla="*/ 406256349 h 4291"/>
              <a:gd name="T30" fmla="*/ 59858547 w 6190"/>
              <a:gd name="T31" fmla="*/ 380693590 h 4291"/>
              <a:gd name="T32" fmla="*/ 65920078 w 6190"/>
              <a:gd name="T33" fmla="*/ 378232057 h 4291"/>
              <a:gd name="T34" fmla="*/ 77853872 w 6190"/>
              <a:gd name="T35" fmla="*/ 373593097 h 4291"/>
              <a:gd name="T36" fmla="*/ 89882455 w 6190"/>
              <a:gd name="T37" fmla="*/ 369332432 h 4291"/>
              <a:gd name="T38" fmla="*/ 101816249 w 6190"/>
              <a:gd name="T39" fmla="*/ 365545482 h 4291"/>
              <a:gd name="T40" fmla="*/ 113939620 w 6190"/>
              <a:gd name="T41" fmla="*/ 362137135 h 4291"/>
              <a:gd name="T42" fmla="*/ 125967894 w 6190"/>
              <a:gd name="T43" fmla="*/ 359107390 h 4291"/>
              <a:gd name="T44" fmla="*/ 137901688 w 6190"/>
              <a:gd name="T45" fmla="*/ 356456556 h 4291"/>
              <a:gd name="T46" fmla="*/ 150025059 w 6190"/>
              <a:gd name="T47" fmla="*/ 354373626 h 4291"/>
              <a:gd name="T48" fmla="*/ 155992110 w 6190"/>
              <a:gd name="T49" fmla="*/ 340645740 h 4291"/>
              <a:gd name="T50" fmla="*/ 0 w 6190"/>
              <a:gd name="T51" fmla="*/ 340645740 h 4291"/>
              <a:gd name="T52" fmla="*/ 0 w 6190"/>
              <a:gd name="T53" fmla="*/ 65137202 h 4291"/>
              <a:gd name="T54" fmla="*/ 16953577 w 6190"/>
              <a:gd name="T55" fmla="*/ 48095465 h 4291"/>
              <a:gd name="T56" fmla="*/ 420335326 w 6190"/>
              <a:gd name="T57" fmla="*/ 406256349 h 4291"/>
              <a:gd name="T58" fmla="*/ 586272213 w 6190"/>
              <a:gd name="T59" fmla="*/ 0 h 4291"/>
              <a:gd name="T60" fmla="*/ 420335326 w 6190"/>
              <a:gd name="T61" fmla="*/ 406256349 h 4291"/>
              <a:gd name="T62" fmla="*/ 441266937 w 6190"/>
              <a:gd name="T63" fmla="*/ 35408890 h 4291"/>
              <a:gd name="T64" fmla="*/ 568276888 w 6190"/>
              <a:gd name="T65" fmla="*/ 74889145 h 4291"/>
              <a:gd name="T66" fmla="*/ 441266937 w 6190"/>
              <a:gd name="T67" fmla="*/ 35408890 h 4291"/>
              <a:gd name="T68" fmla="*/ 441266937 w 6190"/>
              <a:gd name="T69" fmla="*/ 97043248 h 4291"/>
              <a:gd name="T70" fmla="*/ 568276888 w 6190"/>
              <a:gd name="T71" fmla="*/ 136712804 h 4291"/>
              <a:gd name="T72" fmla="*/ 441266937 w 6190"/>
              <a:gd name="T73" fmla="*/ 97043248 h 4291"/>
              <a:gd name="T74" fmla="*/ 440604034 w 6190"/>
              <a:gd name="T75" fmla="*/ 170228065 h 4291"/>
              <a:gd name="T76" fmla="*/ 483224639 w 6190"/>
              <a:gd name="T77" fmla="*/ 200808694 h 4291"/>
              <a:gd name="T78" fmla="*/ 440604034 w 6190"/>
              <a:gd name="T79" fmla="*/ 170228065 h 4291"/>
              <a:gd name="T80" fmla="*/ 440604034 w 6190"/>
              <a:gd name="T81" fmla="*/ 219365150 h 4291"/>
              <a:gd name="T82" fmla="*/ 483224639 w 6190"/>
              <a:gd name="T83" fmla="*/ 249945779 h 4291"/>
              <a:gd name="T84" fmla="*/ 440604034 w 6190"/>
              <a:gd name="T85" fmla="*/ 219365150 h 4291"/>
              <a:gd name="T86" fmla="*/ 364360025 w 6190"/>
              <a:gd name="T87" fmla="*/ 82179246 h 4291"/>
              <a:gd name="T88" fmla="*/ 34001942 w 6190"/>
              <a:gd name="T89" fmla="*/ 306562266 h 4291"/>
              <a:gd name="T90" fmla="*/ 364360025 w 6190"/>
              <a:gd name="T91" fmla="*/ 82179246 h 4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190" h="4291">
                <a:moveTo>
                  <a:pt x="179" y="508"/>
                </a:moveTo>
                <a:lnTo>
                  <a:pt x="4027" y="508"/>
                </a:lnTo>
                <a:lnTo>
                  <a:pt x="4206" y="508"/>
                </a:lnTo>
                <a:lnTo>
                  <a:pt x="4206" y="688"/>
                </a:lnTo>
                <a:lnTo>
                  <a:pt x="4206" y="3418"/>
                </a:lnTo>
                <a:lnTo>
                  <a:pt x="4206" y="3598"/>
                </a:lnTo>
                <a:lnTo>
                  <a:pt x="4027" y="3598"/>
                </a:lnTo>
                <a:lnTo>
                  <a:pt x="2568" y="3598"/>
                </a:lnTo>
                <a:lnTo>
                  <a:pt x="2568" y="3721"/>
                </a:lnTo>
                <a:lnTo>
                  <a:pt x="2634" y="3731"/>
                </a:lnTo>
                <a:lnTo>
                  <a:pt x="2698" y="3740"/>
                </a:lnTo>
                <a:lnTo>
                  <a:pt x="2764" y="3752"/>
                </a:lnTo>
                <a:lnTo>
                  <a:pt x="2829" y="3765"/>
                </a:lnTo>
                <a:lnTo>
                  <a:pt x="2895" y="3779"/>
                </a:lnTo>
                <a:lnTo>
                  <a:pt x="2961" y="3794"/>
                </a:lnTo>
                <a:lnTo>
                  <a:pt x="3026" y="3811"/>
                </a:lnTo>
                <a:lnTo>
                  <a:pt x="3092" y="3829"/>
                </a:lnTo>
                <a:lnTo>
                  <a:pt x="3157" y="3848"/>
                </a:lnTo>
                <a:lnTo>
                  <a:pt x="3223" y="3868"/>
                </a:lnTo>
                <a:lnTo>
                  <a:pt x="3288" y="3891"/>
                </a:lnTo>
                <a:lnTo>
                  <a:pt x="3354" y="3914"/>
                </a:lnTo>
                <a:lnTo>
                  <a:pt x="3419" y="3938"/>
                </a:lnTo>
                <a:lnTo>
                  <a:pt x="3485" y="3965"/>
                </a:lnTo>
                <a:lnTo>
                  <a:pt x="3550" y="3993"/>
                </a:lnTo>
                <a:lnTo>
                  <a:pt x="3616" y="4021"/>
                </a:lnTo>
                <a:lnTo>
                  <a:pt x="3616" y="4291"/>
                </a:lnTo>
                <a:lnTo>
                  <a:pt x="632" y="4291"/>
                </a:lnTo>
                <a:lnTo>
                  <a:pt x="632" y="4021"/>
                </a:lnTo>
                <a:lnTo>
                  <a:pt x="696" y="3995"/>
                </a:lnTo>
                <a:lnTo>
                  <a:pt x="758" y="3970"/>
                </a:lnTo>
                <a:lnTo>
                  <a:pt x="822" y="3946"/>
                </a:lnTo>
                <a:lnTo>
                  <a:pt x="885" y="3924"/>
                </a:lnTo>
                <a:lnTo>
                  <a:pt x="949" y="3901"/>
                </a:lnTo>
                <a:lnTo>
                  <a:pt x="1013" y="3881"/>
                </a:lnTo>
                <a:lnTo>
                  <a:pt x="1075" y="3861"/>
                </a:lnTo>
                <a:lnTo>
                  <a:pt x="1139" y="3843"/>
                </a:lnTo>
                <a:lnTo>
                  <a:pt x="1203" y="3825"/>
                </a:lnTo>
                <a:lnTo>
                  <a:pt x="1266" y="3809"/>
                </a:lnTo>
                <a:lnTo>
                  <a:pt x="1330" y="3793"/>
                </a:lnTo>
                <a:lnTo>
                  <a:pt x="1394" y="3779"/>
                </a:lnTo>
                <a:lnTo>
                  <a:pt x="1456" y="3765"/>
                </a:lnTo>
                <a:lnTo>
                  <a:pt x="1520" y="3753"/>
                </a:lnTo>
                <a:lnTo>
                  <a:pt x="1584" y="3743"/>
                </a:lnTo>
                <a:lnTo>
                  <a:pt x="1647" y="3733"/>
                </a:lnTo>
                <a:lnTo>
                  <a:pt x="1647" y="3598"/>
                </a:lnTo>
                <a:lnTo>
                  <a:pt x="179" y="3598"/>
                </a:lnTo>
                <a:lnTo>
                  <a:pt x="0" y="3598"/>
                </a:lnTo>
                <a:lnTo>
                  <a:pt x="0" y="3418"/>
                </a:lnTo>
                <a:lnTo>
                  <a:pt x="0" y="688"/>
                </a:lnTo>
                <a:lnTo>
                  <a:pt x="0" y="508"/>
                </a:lnTo>
                <a:lnTo>
                  <a:pt x="179" y="508"/>
                </a:lnTo>
                <a:close/>
                <a:moveTo>
                  <a:pt x="4438" y="4291"/>
                </a:moveTo>
                <a:lnTo>
                  <a:pt x="6190" y="4291"/>
                </a:lnTo>
                <a:lnTo>
                  <a:pt x="6190" y="0"/>
                </a:lnTo>
                <a:lnTo>
                  <a:pt x="4438" y="0"/>
                </a:lnTo>
                <a:lnTo>
                  <a:pt x="4438" y="4291"/>
                </a:lnTo>
                <a:close/>
                <a:moveTo>
                  <a:pt x="4659" y="374"/>
                </a:moveTo>
                <a:lnTo>
                  <a:pt x="6000" y="374"/>
                </a:lnTo>
                <a:lnTo>
                  <a:pt x="6000" y="791"/>
                </a:lnTo>
                <a:lnTo>
                  <a:pt x="4659" y="791"/>
                </a:lnTo>
                <a:lnTo>
                  <a:pt x="4659" y="374"/>
                </a:lnTo>
                <a:close/>
                <a:moveTo>
                  <a:pt x="4659" y="1025"/>
                </a:moveTo>
                <a:lnTo>
                  <a:pt x="6000" y="1025"/>
                </a:lnTo>
                <a:lnTo>
                  <a:pt x="6000" y="1444"/>
                </a:lnTo>
                <a:lnTo>
                  <a:pt x="4659" y="1444"/>
                </a:lnTo>
                <a:lnTo>
                  <a:pt x="4659" y="1025"/>
                </a:lnTo>
                <a:close/>
                <a:moveTo>
                  <a:pt x="4652" y="1798"/>
                </a:moveTo>
                <a:lnTo>
                  <a:pt x="5102" y="1798"/>
                </a:lnTo>
                <a:lnTo>
                  <a:pt x="5102" y="2121"/>
                </a:lnTo>
                <a:lnTo>
                  <a:pt x="4652" y="2121"/>
                </a:lnTo>
                <a:lnTo>
                  <a:pt x="4652" y="1798"/>
                </a:lnTo>
                <a:close/>
                <a:moveTo>
                  <a:pt x="4652" y="2317"/>
                </a:moveTo>
                <a:lnTo>
                  <a:pt x="5102" y="2317"/>
                </a:lnTo>
                <a:lnTo>
                  <a:pt x="5102" y="2640"/>
                </a:lnTo>
                <a:lnTo>
                  <a:pt x="4652" y="2640"/>
                </a:lnTo>
                <a:lnTo>
                  <a:pt x="4652" y="2317"/>
                </a:lnTo>
                <a:close/>
                <a:moveTo>
                  <a:pt x="3847" y="868"/>
                </a:moveTo>
                <a:lnTo>
                  <a:pt x="359" y="868"/>
                </a:lnTo>
                <a:lnTo>
                  <a:pt x="359" y="3238"/>
                </a:lnTo>
                <a:lnTo>
                  <a:pt x="3847" y="3238"/>
                </a:lnTo>
                <a:lnTo>
                  <a:pt x="3847" y="868"/>
                </a:lnTo>
                <a:close/>
              </a:path>
            </a:pathLst>
          </a:custGeom>
          <a:solidFill>
            <a:srgbClr val="FFFFFF"/>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ea typeface="微软雅黑" panose="020B0503020204020204" pitchFamily="34" charset="-122"/>
            </a:endParaRPr>
          </a:p>
        </p:txBody>
      </p:sp>
      <p:pic>
        <p:nvPicPr>
          <p:cNvPr id="4" name="图片 3"/>
          <p:cNvPicPr>
            <a:picLocks noChangeAspect="1"/>
          </p:cNvPicPr>
          <p:nvPr/>
        </p:nvPicPr>
        <p:blipFill>
          <a:blip r:embed="rId6"/>
          <a:stretch>
            <a:fillRect/>
          </a:stretch>
        </p:blipFill>
        <p:spPr>
          <a:xfrm>
            <a:off x="1528437" y="2475256"/>
            <a:ext cx="6854190" cy="2870200"/>
          </a:xfrm>
          <a:prstGeom prst="rect">
            <a:avLst/>
          </a:prstGeom>
        </p:spPr>
      </p:pic>
      <p:sp>
        <p:nvSpPr>
          <p:cNvPr id="5" name="文本框 4"/>
          <p:cNvSpPr txBox="1"/>
          <p:nvPr/>
        </p:nvSpPr>
        <p:spPr>
          <a:xfrm>
            <a:off x="1076325" y="5531485"/>
            <a:ext cx="8421370" cy="706755"/>
          </a:xfrm>
          <a:prstGeom prst="rect">
            <a:avLst/>
          </a:prstGeom>
          <a:noFill/>
        </p:spPr>
        <p:txBody>
          <a:bodyPr wrap="square" rtlCol="0" anchor="t">
            <a:spAutoFit/>
          </a:bodyPr>
          <a:p>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运</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行</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⼀下你会发现神奇的事情发</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生</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了. 浏览器</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自</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动打开了. 并且输⼊了</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网</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址. 也能拿到</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网页</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上的title标题.</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MH_Other_1"/>
          <p:cNvSpPr/>
          <p:nvPr>
            <p:custDataLst>
              <p:tags r:id="rId1"/>
            </p:custDataLst>
          </p:nvPr>
        </p:nvSpPr>
        <p:spPr>
          <a:xfrm>
            <a:off x="9540876" y="1831976"/>
            <a:ext cx="677863" cy="1069975"/>
          </a:xfrm>
          <a:custGeom>
            <a:avLst/>
            <a:gdLst/>
            <a:ahLst/>
            <a:cxnLst/>
            <a:rect l="l" t="t" r="r" b="b"/>
            <a:pathLst>
              <a:path w="621055" h="978642">
                <a:moveTo>
                  <a:pt x="13003" y="762005"/>
                </a:moveTo>
                <a:lnTo>
                  <a:pt x="181111" y="859062"/>
                </a:lnTo>
                <a:lnTo>
                  <a:pt x="0" y="978642"/>
                </a:lnTo>
                <a:close/>
                <a:moveTo>
                  <a:pt x="502622" y="186898"/>
                </a:moveTo>
                <a:lnTo>
                  <a:pt x="175090" y="754200"/>
                </a:lnTo>
                <a:lnTo>
                  <a:pt x="196101" y="766331"/>
                </a:lnTo>
                <a:lnTo>
                  <a:pt x="523633" y="199029"/>
                </a:lnTo>
                <a:close/>
                <a:moveTo>
                  <a:pt x="457985" y="161127"/>
                </a:moveTo>
                <a:lnTo>
                  <a:pt x="130453" y="728429"/>
                </a:lnTo>
                <a:lnTo>
                  <a:pt x="151464" y="740560"/>
                </a:lnTo>
                <a:lnTo>
                  <a:pt x="478996" y="173258"/>
                </a:lnTo>
                <a:close/>
                <a:moveTo>
                  <a:pt x="413348" y="135356"/>
                </a:moveTo>
                <a:lnTo>
                  <a:pt x="85816" y="702658"/>
                </a:lnTo>
                <a:lnTo>
                  <a:pt x="106827" y="714789"/>
                </a:lnTo>
                <a:lnTo>
                  <a:pt x="434359" y="147487"/>
                </a:lnTo>
                <a:close/>
                <a:moveTo>
                  <a:pt x="417712" y="61029"/>
                </a:moveTo>
                <a:lnTo>
                  <a:pt x="585820" y="158086"/>
                </a:lnTo>
                <a:lnTo>
                  <a:pt x="191736" y="840659"/>
                </a:lnTo>
                <a:lnTo>
                  <a:pt x="23628" y="743602"/>
                </a:lnTo>
                <a:close/>
                <a:moveTo>
                  <a:pt x="452947" y="0"/>
                </a:moveTo>
                <a:lnTo>
                  <a:pt x="621055" y="97057"/>
                </a:lnTo>
                <a:lnTo>
                  <a:pt x="596793" y="139079"/>
                </a:lnTo>
                <a:lnTo>
                  <a:pt x="428686" y="420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ea typeface="微软雅黑" panose="020B0503020204020204" pitchFamily="34" charset="-122"/>
            </a:endParaRPr>
          </a:p>
        </p:txBody>
      </p:sp>
      <p:cxnSp>
        <p:nvCxnSpPr>
          <p:cNvPr id="5" name="MH_Other_2"/>
          <p:cNvCxnSpPr/>
          <p:nvPr>
            <p:custDataLst>
              <p:tags r:id="rId2"/>
            </p:custDataLst>
          </p:nvPr>
        </p:nvCxnSpPr>
        <p:spPr>
          <a:xfrm>
            <a:off x="1524000" y="2901950"/>
            <a:ext cx="9144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MH_Other_3"/>
          <p:cNvSpPr txBox="1"/>
          <p:nvPr>
            <p:custDataLst>
              <p:tags r:id="rId3"/>
            </p:custDataLst>
          </p:nvPr>
        </p:nvSpPr>
        <p:spPr>
          <a:xfrm>
            <a:off x="9793288" y="4198748"/>
            <a:ext cx="666750" cy="831850"/>
          </a:xfrm>
          <a:prstGeom prst="rect">
            <a:avLst/>
          </a:prstGeom>
          <a:noFill/>
        </p:spPr>
        <p:txBody>
          <a:bodyPr anchor="ctr">
            <a:spAutoFit/>
          </a:bodyPr>
          <a:lstStyle/>
          <a:p>
            <a:pPr algn="ctr">
              <a:defRPr/>
            </a:pPr>
            <a:r>
              <a:rPr lang="en-US" altLang="zh-CN" sz="4800" dirty="0">
                <a:solidFill>
                  <a:srgbClr val="E2231A"/>
                </a:solidFill>
                <a:latin typeface="Arial Black" panose="020B0A04020102020204" pitchFamily="34" charset="0"/>
                <a:ea typeface="微软雅黑" panose="020B0503020204020204" pitchFamily="34" charset="-122"/>
              </a:rPr>
              <a:t>”</a:t>
            </a:r>
            <a:endParaRPr lang="zh-CN" altLang="en-US" sz="4800" dirty="0">
              <a:solidFill>
                <a:srgbClr val="E2231A"/>
              </a:solidFill>
              <a:latin typeface="Arial Black" panose="020B0A04020102020204" pitchFamily="34" charset="0"/>
              <a:ea typeface="微软雅黑" panose="020B0503020204020204" pitchFamily="34" charset="-122"/>
            </a:endParaRPr>
          </a:p>
        </p:txBody>
      </p:sp>
      <p:sp>
        <p:nvSpPr>
          <p:cNvPr id="9" name="MH_Other_4"/>
          <p:cNvSpPr txBox="1"/>
          <p:nvPr>
            <p:custDataLst>
              <p:tags r:id="rId4"/>
            </p:custDataLst>
          </p:nvPr>
        </p:nvSpPr>
        <p:spPr>
          <a:xfrm>
            <a:off x="2038350" y="2913063"/>
            <a:ext cx="666750" cy="830262"/>
          </a:xfrm>
          <a:prstGeom prst="rect">
            <a:avLst/>
          </a:prstGeom>
          <a:noFill/>
        </p:spPr>
        <p:txBody>
          <a:bodyPr anchor="ctr">
            <a:spAutoFit/>
          </a:bodyPr>
          <a:lstStyle/>
          <a:p>
            <a:pPr algn="ctr">
              <a:defRPr/>
            </a:pPr>
            <a:r>
              <a:rPr lang="en-US" altLang="zh-CN" sz="4800" dirty="0">
                <a:solidFill>
                  <a:srgbClr val="E2231A"/>
                </a:solidFill>
                <a:latin typeface="Arial Black" panose="020B0A04020102020204" pitchFamily="34" charset="0"/>
                <a:ea typeface="微软雅黑" panose="020B0503020204020204" pitchFamily="34" charset="-122"/>
              </a:rPr>
              <a:t>“</a:t>
            </a:r>
            <a:endParaRPr lang="zh-CN" altLang="en-US" sz="4800" dirty="0">
              <a:solidFill>
                <a:srgbClr val="E2231A"/>
              </a:solidFill>
              <a:latin typeface="Arial Black" panose="020B0A04020102020204" pitchFamily="34" charset="0"/>
              <a:ea typeface="微软雅黑" panose="020B0503020204020204" pitchFamily="34" charset="-122"/>
            </a:endParaRPr>
          </a:p>
        </p:txBody>
      </p:sp>
      <p:sp>
        <p:nvSpPr>
          <p:cNvPr id="3078" name="MH_PageTitle"/>
          <p:cNvSpPr>
            <a:spLocks noGrp="1"/>
          </p:cNvSpPr>
          <p:nvPr>
            <p:ph type="title"/>
            <p:custDataLst>
              <p:tags r:id="rId5"/>
            </p:custDataLst>
          </p:nvPr>
        </p:nvSpPr>
        <p:spPr/>
        <p:txBody>
          <a:bodyPr/>
          <a:lstStyle/>
          <a:p>
            <a:r>
              <a:rPr lang="zh-CN" altLang="en-US" dirty="0">
                <a:ea typeface="微软雅黑" panose="020B0503020204020204" pitchFamily="34" charset="-122"/>
              </a:rPr>
              <a:t>selenium各种神奇操作</a:t>
            </a:r>
            <a:endParaRPr lang="zh-CN" altLang="en-US" dirty="0">
              <a:ea typeface="微软雅黑" panose="020B0503020204020204" pitchFamily="34" charset="-122"/>
            </a:endParaRPr>
          </a:p>
        </p:txBody>
      </p:sp>
      <p:sp>
        <p:nvSpPr>
          <p:cNvPr id="10" name="MH_SubTitle_1"/>
          <p:cNvSpPr txBox="1"/>
          <p:nvPr>
            <p:custDataLst>
              <p:tags r:id="rId6"/>
            </p:custDataLst>
          </p:nvPr>
        </p:nvSpPr>
        <p:spPr>
          <a:xfrm>
            <a:off x="2224616" y="2327807"/>
            <a:ext cx="4778375" cy="547687"/>
          </a:xfrm>
          <a:prstGeom prst="rect">
            <a:avLst/>
          </a:prstGeom>
          <a:noFill/>
        </p:spPr>
        <p:txBody>
          <a:bodyPr anchor="b">
            <a:normAutofit lnSpcReduction="10000"/>
          </a:bodyPr>
          <a:lstStyle/>
          <a:p>
            <a:r>
              <a:rPr lang="zh-CN" altLang="en-US" sz="2800" dirty="0">
                <a:solidFill>
                  <a:srgbClr val="E2231A"/>
                </a:solidFill>
                <a:ea typeface="微软雅黑" panose="020B0503020204020204" pitchFamily="34" charset="-122"/>
              </a:rPr>
              <a:t>综合案例：</a:t>
            </a:r>
            <a:endParaRPr lang="zh-CN" altLang="en-US" sz="2800" dirty="0">
              <a:solidFill>
                <a:srgbClr val="E2231A"/>
              </a:solidFill>
              <a:ea typeface="微软雅黑" panose="020B0503020204020204" pitchFamily="34" charset="-122"/>
            </a:endParaRPr>
          </a:p>
        </p:txBody>
      </p:sp>
      <p:sp>
        <p:nvSpPr>
          <p:cNvPr id="11" name="MH_Text_1"/>
          <p:cNvSpPr txBox="1"/>
          <p:nvPr>
            <p:custDataLst>
              <p:tags r:id="rId7"/>
            </p:custDataLst>
          </p:nvPr>
        </p:nvSpPr>
        <p:spPr>
          <a:xfrm>
            <a:off x="2505076" y="3087688"/>
            <a:ext cx="7515225" cy="1920685"/>
          </a:xfrm>
          <a:prstGeom prst="rect">
            <a:avLst/>
          </a:prstGeom>
          <a:noFill/>
        </p:spPr>
        <p:txBody>
          <a:bodyPr>
            <a:normAutofit/>
          </a:bodyPr>
          <a:lstStyle/>
          <a:p>
            <a:r>
              <a:rPr lang="zh-CN" altLang="en-US" sz="2000" dirty="0">
                <a:ea typeface="微软雅黑" panose="020B0503020204020204" pitchFamily="34" charset="-122"/>
              </a:rPr>
              <a:t>selenium不但可以打开浏览器. 还可以对浏览器各种操作. 比如, </a:t>
            </a:r>
            <a:r>
              <a:rPr lang="zh-CN" altLang="en-US" sz="2000" dirty="0">
                <a:solidFill>
                  <a:schemeClr val="accent1"/>
                </a:solidFill>
                <a:ea typeface="微软雅黑" panose="020B0503020204020204" pitchFamily="34" charset="-122"/>
              </a:rPr>
              <a:t>点击, 查找</a:t>
            </a:r>
            <a:r>
              <a:rPr lang="zh-CN" altLang="en-US" sz="2000" dirty="0">
                <a:ea typeface="微软雅黑" panose="020B0503020204020204" pitchFamily="34" charset="-122"/>
              </a:rPr>
              <a:t>等都可以。</a:t>
            </a:r>
            <a:endParaRPr lang="zh-CN" altLang="en-US" sz="2000" dirty="0">
              <a:ea typeface="微软雅黑" panose="020B0503020204020204" pitchFamily="34" charset="-122"/>
            </a:endParaRPr>
          </a:p>
          <a:p>
            <a:endParaRPr lang="zh-CN" altLang="en-US" sz="2000" dirty="0">
              <a:ea typeface="微软雅黑" panose="020B0503020204020204" pitchFamily="34" charset="-122"/>
            </a:endParaRPr>
          </a:p>
          <a:p>
            <a:pPr>
              <a:lnSpc>
                <a:spcPct val="120000"/>
              </a:lnSpc>
            </a:pPr>
            <a:r>
              <a:rPr lang="zh-CN" altLang="en-US" sz="2000" dirty="0">
                <a:ea typeface="微软雅黑" panose="020B0503020204020204" pitchFamily="34" charset="-122"/>
              </a:rPr>
              <a:t>我们直接上案例：抓取拉钩网招聘python工程师的招聘信息</a:t>
            </a:r>
            <a:endParaRPr lang="zh-CN" altLang="en-US" sz="2000" dirty="0">
              <a:ea typeface="微软雅黑" panose="020B0503020204020204" pitchFamily="34" charset="-122"/>
            </a:endParaRPr>
          </a:p>
          <a:p>
            <a:pPr>
              <a:lnSpc>
                <a:spcPct val="120000"/>
              </a:lnSpc>
            </a:pPr>
            <a:r>
              <a:rPr lang="zh-CN" altLang="en-US" sz="2000" u="sng" dirty="0">
                <a:solidFill>
                  <a:srgbClr val="00B0F0"/>
                </a:solidFill>
                <a:ea typeface="微软雅黑" panose="020B0503020204020204" pitchFamily="34" charset="-122"/>
              </a:rPr>
              <a:t>http://lagou.com</a:t>
            </a:r>
            <a:endParaRPr lang="zh-CN" altLang="en-US" sz="2000" u="sng" dirty="0">
              <a:solidFill>
                <a:srgbClr val="00B0F0"/>
              </a:solidFill>
              <a:ea typeface="微软雅黑" panose="020B0503020204020204" pitchFamily="34" charset="-122"/>
            </a:endParaRPr>
          </a:p>
          <a:p>
            <a:pPr>
              <a:lnSpc>
                <a:spcPct val="120000"/>
              </a:lnSpc>
            </a:pPr>
            <a:endParaRPr lang="zh-CN" altLang="en-US" sz="2000" u="sng" dirty="0">
              <a:solidFill>
                <a:srgbClr val="00B0F0"/>
              </a:solidFill>
              <a:ea typeface="微软雅黑" panose="020B0503020204020204" pitchFamily="34" charset="-122"/>
            </a:endParaRPr>
          </a:p>
        </p:txBody>
      </p:sp>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450" y="4733290"/>
            <a:ext cx="2881630" cy="2172970"/>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8233" y="2180342"/>
            <a:ext cx="512321" cy="512321"/>
          </a:xfrm>
          <a:prstGeom prst="rect">
            <a:avLst/>
          </a:prstGeom>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771" y="3607854"/>
            <a:ext cx="491243" cy="491243"/>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267" y="5002817"/>
            <a:ext cx="504024" cy="504024"/>
          </a:xfrm>
          <a:prstGeom prst="rect">
            <a:avLst/>
          </a:prstGeom>
        </p:spPr>
      </p:pic>
      <p:sp>
        <p:nvSpPr>
          <p:cNvPr id="4" name="标题 3"/>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代码详情</a:t>
            </a: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781112" y="1192562"/>
            <a:ext cx="10843940" cy="5321826"/>
          </a:xfrm>
          <a:prstGeom prst="rect">
            <a:avLst/>
          </a:prstGeom>
          <a:noFill/>
          <a:ln w="28575">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2463" y="5002816"/>
            <a:ext cx="2062587" cy="1511571"/>
          </a:xfrm>
          <a:prstGeom prst="rect">
            <a:avLst/>
          </a:prstGeom>
        </p:spPr>
      </p:pic>
      <p:pic>
        <p:nvPicPr>
          <p:cNvPr id="6" name="图片 5"/>
          <p:cNvPicPr>
            <a:picLocks noChangeAspect="1"/>
          </p:cNvPicPr>
          <p:nvPr/>
        </p:nvPicPr>
        <p:blipFill>
          <a:blip r:embed="rId5"/>
          <a:stretch>
            <a:fillRect/>
          </a:stretch>
        </p:blipFill>
        <p:spPr>
          <a:xfrm>
            <a:off x="1016000" y="1532890"/>
            <a:ext cx="5670550" cy="3469640"/>
          </a:xfrm>
          <a:prstGeom prst="rect">
            <a:avLst/>
          </a:prstGeom>
        </p:spPr>
      </p:pic>
      <p:sp>
        <p:nvSpPr>
          <p:cNvPr id="12" name="矩形 11"/>
          <p:cNvSpPr/>
          <p:nvPr/>
        </p:nvSpPr>
        <p:spPr>
          <a:xfrm>
            <a:off x="1016000" y="5342890"/>
            <a:ext cx="6544945" cy="460375"/>
          </a:xfrm>
          <a:prstGeom prst="rect">
            <a:avLst/>
          </a:prstGeom>
        </p:spPr>
        <p:txBody>
          <a:bodyPr wrap="square">
            <a:spAutoFit/>
          </a:bodyPr>
          <a:p>
            <a:pPr>
              <a:lnSpc>
                <a:spcPct val="120000"/>
              </a:lnSpc>
            </a:pPr>
            <a:r>
              <a:rPr lang="zh-CN" altLang="en-US" sz="2000" dirty="0">
                <a:ea typeface="微软雅黑" panose="020B0503020204020204" pitchFamily="34" charset="-122"/>
              </a:rPr>
              <a:t>点击全国按钮，查找第一页中的</a:t>
            </a:r>
            <a:r>
              <a:rPr lang="en-US" altLang="zh-CN" sz="2000" dirty="0">
                <a:ea typeface="微软雅黑" panose="020B0503020204020204" pitchFamily="34" charset="-122"/>
              </a:rPr>
              <a:t>python</a:t>
            </a:r>
            <a:r>
              <a:rPr lang="zh-CN" altLang="en-US" sz="2000" dirty="0">
                <a:ea typeface="微软雅黑" panose="020B0503020204020204" pitchFamily="34" charset="-122"/>
              </a:rPr>
              <a:t>工程师招聘信息。</a:t>
            </a:r>
            <a:endParaRPr lang="zh-CN" altLang="en-US" sz="2000" dirty="0">
              <a:ea typeface="微软雅黑" panose="020B0503020204020204" pitchFamily="34" charset="-122"/>
            </a:endParaRPr>
          </a:p>
        </p:txBody>
      </p:sp>
      <p:pic>
        <p:nvPicPr>
          <p:cNvPr id="7" name="图片 6"/>
          <p:cNvPicPr>
            <a:picLocks noChangeAspect="1"/>
          </p:cNvPicPr>
          <p:nvPr/>
        </p:nvPicPr>
        <p:blipFill>
          <a:blip r:embed="rId6"/>
          <a:stretch>
            <a:fillRect/>
          </a:stretch>
        </p:blipFill>
        <p:spPr>
          <a:xfrm>
            <a:off x="7562850" y="3752850"/>
            <a:ext cx="3558540" cy="1249680"/>
          </a:xfrm>
          <a:prstGeom prst="rect">
            <a:avLst/>
          </a:prstGeom>
        </p:spPr>
      </p:pic>
      <p:sp>
        <p:nvSpPr>
          <p:cNvPr id="8" name="文本框 7"/>
          <p:cNvSpPr txBox="1"/>
          <p:nvPr/>
        </p:nvSpPr>
        <p:spPr>
          <a:xfrm>
            <a:off x="7560945" y="2839085"/>
            <a:ext cx="1706880" cy="460375"/>
          </a:xfrm>
          <a:prstGeom prst="rect">
            <a:avLst/>
          </a:prstGeom>
          <a:noFill/>
        </p:spPr>
        <p:txBody>
          <a:bodyPr wrap="none" rtlCol="0" anchor="t">
            <a:spAutoFit/>
          </a:bodyPr>
          <a:p>
            <a:r>
              <a:rPr lang="zh-CN" altLang="en-US" dirty="0">
                <a:solidFill>
                  <a:srgbClr val="E2231A"/>
                </a:solidFill>
                <a:ea typeface="微软雅黑" panose="020B0503020204020204" pitchFamily="34" charset="-122"/>
                <a:sym typeface="+mn-ea"/>
              </a:rPr>
              <a:t>准备工作：</a:t>
            </a:r>
            <a:endParaRPr lang="zh-CN" altLang="en-US" dirty="0">
              <a:solidFill>
                <a:srgbClr val="E2231A"/>
              </a:solidFill>
              <a:ea typeface="微软雅黑" panose="020B0503020204020204" pitchFamily="34" charset="-122"/>
              <a:sym typeface="+mn-ea"/>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78137" y="5127258"/>
            <a:ext cx="9724804" cy="893543"/>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prstClr val="white"/>
              </a:solidFill>
              <a:ea typeface="微软雅黑" panose="020B0503020204020204" pitchFamily="34" charset="-122"/>
            </a:endParaRPr>
          </a:p>
        </p:txBody>
      </p:sp>
      <p:sp>
        <p:nvSpPr>
          <p:cNvPr id="8" name="矩形 7"/>
          <p:cNvSpPr/>
          <p:nvPr/>
        </p:nvSpPr>
        <p:spPr>
          <a:xfrm>
            <a:off x="1312004" y="2128532"/>
            <a:ext cx="4570809" cy="923612"/>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1298951" y="3603130"/>
            <a:ext cx="4576721" cy="923611"/>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1276099" y="1583139"/>
            <a:ext cx="99575" cy="4262999"/>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1" name="矩形 10"/>
          <p:cNvSpPr/>
          <p:nvPr/>
        </p:nvSpPr>
        <p:spPr>
          <a:xfrm>
            <a:off x="1276099" y="1583139"/>
            <a:ext cx="4606714" cy="127994"/>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5" name="KSO_Shape"/>
          <p:cNvSpPr/>
          <p:nvPr/>
        </p:nvSpPr>
        <p:spPr bwMode="auto">
          <a:xfrm>
            <a:off x="1558727" y="2245232"/>
            <a:ext cx="451598" cy="690213"/>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6" name="KSO_Shape"/>
          <p:cNvSpPr/>
          <p:nvPr/>
        </p:nvSpPr>
        <p:spPr bwMode="auto">
          <a:xfrm>
            <a:off x="1518041" y="3830137"/>
            <a:ext cx="470240" cy="469596"/>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7" name="KSO_Shape"/>
          <p:cNvSpPr/>
          <p:nvPr/>
        </p:nvSpPr>
        <p:spPr bwMode="auto">
          <a:xfrm>
            <a:off x="1567808" y="5342624"/>
            <a:ext cx="453618" cy="46281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8" name="文本框 19"/>
          <p:cNvSpPr txBox="1"/>
          <p:nvPr/>
        </p:nvSpPr>
        <p:spPr>
          <a:xfrm>
            <a:off x="1988281" y="3803325"/>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什么是selenium</a:t>
            </a:r>
            <a:endPar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 name="文本框 19"/>
          <p:cNvSpPr txBox="1"/>
          <p:nvPr/>
        </p:nvSpPr>
        <p:spPr>
          <a:xfrm>
            <a:off x="1988281" y="2328728"/>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为什么要学习selenium</a:t>
            </a:r>
            <a:endPar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2" name="文本框 19"/>
          <p:cNvSpPr txBox="1"/>
          <p:nvPr/>
        </p:nvSpPr>
        <p:spPr>
          <a:xfrm>
            <a:off x="1988281" y="5312419"/>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如何使用selenium</a:t>
            </a:r>
            <a:endPar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40539" y="1583139"/>
            <a:ext cx="4862402" cy="332588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8233" y="2180342"/>
            <a:ext cx="512321" cy="512321"/>
          </a:xfrm>
          <a:prstGeom prst="rect">
            <a:avLst/>
          </a:prstGeom>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771" y="3607854"/>
            <a:ext cx="491243" cy="491243"/>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267" y="5002817"/>
            <a:ext cx="504024" cy="504024"/>
          </a:xfrm>
          <a:prstGeom prst="rect">
            <a:avLst/>
          </a:prstGeom>
        </p:spPr>
      </p:pic>
      <p:sp>
        <p:nvSpPr>
          <p:cNvPr id="4" name="标题 3"/>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代码详情</a:t>
            </a: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781112" y="1192562"/>
            <a:ext cx="10843940" cy="5321826"/>
          </a:xfrm>
          <a:prstGeom prst="rect">
            <a:avLst/>
          </a:prstGeom>
          <a:noFill/>
          <a:ln w="28575">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2463" y="5002816"/>
            <a:ext cx="2062587" cy="1511571"/>
          </a:xfrm>
          <a:prstGeom prst="rect">
            <a:avLst/>
          </a:prstGeom>
        </p:spPr>
      </p:pic>
      <p:sp>
        <p:nvSpPr>
          <p:cNvPr id="8" name="文本框 7"/>
          <p:cNvSpPr txBox="1"/>
          <p:nvPr/>
        </p:nvSpPr>
        <p:spPr>
          <a:xfrm>
            <a:off x="1139825" y="1591945"/>
            <a:ext cx="9011920" cy="2968625"/>
          </a:xfrm>
          <a:prstGeom prst="rect">
            <a:avLst/>
          </a:prstGeom>
          <a:noFill/>
        </p:spPr>
        <p:txBody>
          <a:bodyPr wrap="square" rtlCol="0" anchor="t">
            <a:spAutoFit/>
          </a:bodyPr>
          <a:p>
            <a:pPr algn="l">
              <a:lnSpc>
                <a:spcPct val="130000"/>
              </a:lnSpc>
            </a:pPr>
            <a:r>
              <a:rPr lang="zh-CN" altLang="en-US" dirty="0">
                <a:solidFill>
                  <a:schemeClr val="tx1"/>
                </a:solidFill>
                <a:ea typeface="微软雅黑" panose="020B0503020204020204" pitchFamily="34" charset="-122"/>
                <a:sym typeface="+mn-ea"/>
              </a:rPr>
              <a:t>想要点击这个按钮. 我们需要先定位到这个按钮. 然后再点击</a:t>
            </a:r>
            <a:endParaRPr lang="zh-CN" altLang="en-US" dirty="0">
              <a:solidFill>
                <a:schemeClr val="tx1"/>
              </a:solidFill>
              <a:ea typeface="微软雅黑" panose="020B0503020204020204" pitchFamily="34" charset="-122"/>
              <a:sym typeface="+mn-ea"/>
            </a:endParaRPr>
          </a:p>
          <a:p>
            <a:pPr algn="l">
              <a:lnSpc>
                <a:spcPct val="130000"/>
              </a:lnSpc>
            </a:pPr>
            <a:r>
              <a:rPr lang="zh-CN" altLang="en-US" dirty="0">
                <a:solidFill>
                  <a:schemeClr val="tx1"/>
                </a:solidFill>
                <a:ea typeface="微软雅黑" panose="020B0503020204020204" pitchFamily="34" charset="-122"/>
                <a:sym typeface="+mn-ea"/>
              </a:rPr>
              <a:t>selenium想要定位某个元素。</a:t>
            </a:r>
            <a:endParaRPr lang="zh-CN" altLang="en-US" dirty="0">
              <a:solidFill>
                <a:schemeClr val="tx1"/>
              </a:solidFill>
              <a:ea typeface="微软雅黑" panose="020B0503020204020204" pitchFamily="34" charset="-122"/>
              <a:sym typeface="+mn-ea"/>
            </a:endParaRPr>
          </a:p>
          <a:p>
            <a:pPr algn="l">
              <a:lnSpc>
                <a:spcPct val="130000"/>
              </a:lnSpc>
            </a:pPr>
            <a:endParaRPr lang="zh-CN" altLang="en-US" dirty="0">
              <a:solidFill>
                <a:schemeClr val="tx1"/>
              </a:solidFill>
              <a:ea typeface="微软雅黑" panose="020B0503020204020204" pitchFamily="34" charset="-122"/>
              <a:sym typeface="+mn-ea"/>
            </a:endParaRPr>
          </a:p>
          <a:p>
            <a:pPr algn="l">
              <a:lnSpc>
                <a:spcPct val="130000"/>
              </a:lnSpc>
            </a:pPr>
            <a:r>
              <a:rPr lang="zh-CN" altLang="en-US" dirty="0">
                <a:solidFill>
                  <a:schemeClr val="tx1"/>
                </a:solidFill>
                <a:ea typeface="微软雅黑" panose="020B0503020204020204" pitchFamily="34" charset="-122"/>
                <a:sym typeface="+mn-ea"/>
              </a:rPr>
              <a:t>有了</a:t>
            </a:r>
            <a:r>
              <a:rPr lang="zh-CN" altLang="en-US" dirty="0">
                <a:solidFill>
                  <a:srgbClr val="E2231A"/>
                </a:solidFill>
                <a:ea typeface="微软雅黑" panose="020B0503020204020204" pitchFamily="34" charset="-122"/>
                <a:sym typeface="+mn-ea"/>
              </a:rPr>
              <a:t>xpath</a:t>
            </a:r>
            <a:r>
              <a:rPr lang="zh-CN" altLang="en-US" dirty="0">
                <a:solidFill>
                  <a:schemeClr val="tx1"/>
                </a:solidFill>
                <a:ea typeface="微软雅黑" panose="020B0503020204020204" pitchFamily="34" charset="-122"/>
                <a:sym typeface="+mn-ea"/>
              </a:rPr>
              <a:t>是不是明白了些什么</a:t>
            </a:r>
            <a:endParaRPr lang="zh-CN" altLang="en-US" dirty="0">
              <a:solidFill>
                <a:schemeClr val="tx1"/>
              </a:solidFill>
              <a:ea typeface="微软雅黑" panose="020B0503020204020204" pitchFamily="34" charset="-122"/>
              <a:sym typeface="+mn-ea"/>
            </a:endParaRPr>
          </a:p>
          <a:p>
            <a:pPr algn="l">
              <a:lnSpc>
                <a:spcPct val="130000"/>
              </a:lnSpc>
            </a:pPr>
            <a:endParaRPr lang="zh-CN" altLang="en-US" dirty="0">
              <a:solidFill>
                <a:schemeClr val="tx1"/>
              </a:solidFill>
              <a:ea typeface="微软雅黑" panose="020B0503020204020204" pitchFamily="34" charset="-122"/>
              <a:sym typeface="+mn-ea"/>
            </a:endParaRPr>
          </a:p>
          <a:p>
            <a:pPr algn="l">
              <a:lnSpc>
                <a:spcPct val="130000"/>
              </a:lnSpc>
            </a:pPr>
            <a:r>
              <a:rPr lang="zh-CN" altLang="en-US" dirty="0">
                <a:solidFill>
                  <a:schemeClr val="tx1"/>
                </a:solidFill>
                <a:ea typeface="微软雅黑" panose="020B0503020204020204" pitchFamily="34" charset="-122"/>
                <a:sym typeface="+mn-ea"/>
              </a:rPr>
              <a:t>使用</a:t>
            </a:r>
            <a:r>
              <a:rPr lang="zh-CN" altLang="en-US" dirty="0">
                <a:solidFill>
                  <a:srgbClr val="E2231A"/>
                </a:solidFill>
                <a:ea typeface="微软雅黑" panose="020B0503020204020204" pitchFamily="34" charset="-122"/>
                <a:sym typeface="+mn-ea"/>
              </a:rPr>
              <a:t>find_element</a:t>
            </a:r>
            <a:r>
              <a:rPr lang="zh-CN" altLang="en-US" dirty="0">
                <a:solidFill>
                  <a:schemeClr val="tx1"/>
                </a:solidFill>
                <a:ea typeface="微软雅黑" panose="020B0503020204020204" pitchFamily="34" charset="-122"/>
                <a:sym typeface="+mn-ea"/>
              </a:rPr>
              <a:t>函数，直接解析</a:t>
            </a:r>
            <a:r>
              <a:rPr lang="en-US" altLang="zh-CN" dirty="0">
                <a:solidFill>
                  <a:schemeClr val="tx1"/>
                </a:solidFill>
                <a:ea typeface="微软雅黑" panose="020B0503020204020204" pitchFamily="34" charset="-122"/>
                <a:sym typeface="+mn-ea"/>
              </a:rPr>
              <a:t>xpath</a:t>
            </a:r>
            <a:r>
              <a:rPr lang="zh-CN" altLang="en-US" dirty="0">
                <a:solidFill>
                  <a:schemeClr val="tx1"/>
                </a:solidFill>
                <a:ea typeface="微软雅黑" panose="020B0503020204020204" pitchFamily="34" charset="-122"/>
                <a:sym typeface="+mn-ea"/>
              </a:rPr>
              <a:t>表达式，获取页面元素</a:t>
            </a:r>
            <a:endParaRPr lang="zh-CN" altLang="en-US" dirty="0">
              <a:solidFill>
                <a:schemeClr val="tx1"/>
              </a:solidFill>
              <a:ea typeface="微软雅黑" panose="020B0503020204020204" pitchFamily="34" charset="-122"/>
              <a:sym typeface="+mn-ea"/>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8233" y="2180342"/>
            <a:ext cx="512321" cy="512321"/>
          </a:xfrm>
          <a:prstGeom prst="rect">
            <a:avLst/>
          </a:prstGeom>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771" y="3607854"/>
            <a:ext cx="491243" cy="491243"/>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267" y="5002817"/>
            <a:ext cx="504024" cy="504024"/>
          </a:xfrm>
          <a:prstGeom prst="rect">
            <a:avLst/>
          </a:prstGeom>
        </p:spPr>
      </p:pic>
      <p:sp>
        <p:nvSpPr>
          <p:cNvPr id="4" name="标题 3"/>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代码详情</a:t>
            </a: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781112" y="1192562"/>
            <a:ext cx="10843940" cy="5321826"/>
          </a:xfrm>
          <a:prstGeom prst="rect">
            <a:avLst/>
          </a:prstGeom>
          <a:noFill/>
          <a:ln w="28575">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2463" y="5002816"/>
            <a:ext cx="2062587" cy="1511571"/>
          </a:xfrm>
          <a:prstGeom prst="rect">
            <a:avLst/>
          </a:prstGeom>
        </p:spPr>
      </p:pic>
      <p:sp>
        <p:nvSpPr>
          <p:cNvPr id="8" name="文本框 7"/>
          <p:cNvSpPr txBox="1"/>
          <p:nvPr/>
        </p:nvSpPr>
        <p:spPr>
          <a:xfrm>
            <a:off x="1139825" y="1591945"/>
            <a:ext cx="9011920" cy="4189095"/>
          </a:xfrm>
          <a:prstGeom prst="rect">
            <a:avLst/>
          </a:prstGeom>
          <a:noFill/>
        </p:spPr>
        <p:txBody>
          <a:bodyPr wrap="square" rtlCol="0" anchor="t">
            <a:spAutoFit/>
          </a:bodyPr>
          <a:p>
            <a:pPr algn="l">
              <a:lnSpc>
                <a:spcPct val="130000"/>
              </a:lnSpc>
            </a:pPr>
            <a:r>
              <a:rPr lang="zh-CN" altLang="en-US" dirty="0">
                <a:solidFill>
                  <a:schemeClr val="tx1"/>
                </a:solidFill>
                <a:ea typeface="微软雅黑" panose="020B0503020204020204" pitchFamily="34" charset="-122"/>
                <a:sym typeface="+mn-ea"/>
              </a:rPr>
              <a:t>搜索python</a:t>
            </a:r>
            <a:endParaRPr lang="zh-CN" altLang="en-US" dirty="0">
              <a:solidFill>
                <a:schemeClr val="tx1"/>
              </a:solidFill>
              <a:ea typeface="微软雅黑" panose="020B0503020204020204" pitchFamily="34" charset="-122"/>
              <a:sym typeface="+mn-ea"/>
            </a:endParaRPr>
          </a:p>
          <a:p>
            <a:pPr algn="l">
              <a:lnSpc>
                <a:spcPct val="130000"/>
              </a:lnSpc>
            </a:pPr>
            <a:endParaRPr lang="zh-CN" altLang="en-US" dirty="0">
              <a:solidFill>
                <a:schemeClr val="tx1"/>
              </a:solidFill>
              <a:ea typeface="微软雅黑" panose="020B0503020204020204" pitchFamily="34" charset="-122"/>
              <a:sym typeface="+mn-ea"/>
            </a:endParaRPr>
          </a:p>
          <a:p>
            <a:pPr algn="l">
              <a:lnSpc>
                <a:spcPct val="170000"/>
              </a:lnSpc>
            </a:pPr>
            <a:r>
              <a:rPr lang="zh-CN" altLang="en-US" dirty="0">
                <a:solidFill>
                  <a:srgbClr val="E2231A"/>
                </a:solidFill>
                <a:ea typeface="微软雅黑" panose="020B0503020204020204" pitchFamily="34" charset="-122"/>
                <a:sym typeface="+mn-ea"/>
              </a:rPr>
              <a:t>人的过程</a:t>
            </a:r>
            <a:r>
              <a:rPr lang="zh-CN" altLang="en-US" dirty="0">
                <a:solidFill>
                  <a:schemeClr val="tx1"/>
                </a:solidFill>
                <a:ea typeface="微软雅黑" panose="020B0503020204020204" pitchFamily="34" charset="-122"/>
                <a:sym typeface="+mn-ea"/>
              </a:rPr>
              <a:t>: 找到文本框输入"python", 点击"搜索"按钮。</a:t>
            </a:r>
            <a:endParaRPr lang="zh-CN" altLang="en-US" dirty="0">
              <a:solidFill>
                <a:schemeClr val="tx1"/>
              </a:solidFill>
              <a:ea typeface="微软雅黑" panose="020B0503020204020204" pitchFamily="34" charset="-122"/>
              <a:sym typeface="+mn-ea"/>
            </a:endParaRPr>
          </a:p>
          <a:p>
            <a:pPr algn="l">
              <a:lnSpc>
                <a:spcPct val="170000"/>
              </a:lnSpc>
            </a:pPr>
            <a:endParaRPr lang="zh-CN" altLang="en-US" dirty="0">
              <a:solidFill>
                <a:schemeClr val="tx1"/>
              </a:solidFill>
              <a:ea typeface="微软雅黑" panose="020B0503020204020204" pitchFamily="34" charset="-122"/>
              <a:sym typeface="+mn-ea"/>
            </a:endParaRPr>
          </a:p>
          <a:p>
            <a:pPr algn="l">
              <a:lnSpc>
                <a:spcPct val="170000"/>
              </a:lnSpc>
            </a:pPr>
            <a:r>
              <a:rPr lang="zh-CN" altLang="en-US" dirty="0">
                <a:solidFill>
                  <a:srgbClr val="E2231A"/>
                </a:solidFill>
                <a:ea typeface="微软雅黑" panose="020B0503020204020204" pitchFamily="34" charset="-122"/>
                <a:sym typeface="+mn-ea"/>
              </a:rPr>
              <a:t>机器的过程</a:t>
            </a:r>
            <a:r>
              <a:rPr lang="zh-CN" altLang="en-US" dirty="0">
                <a:solidFill>
                  <a:schemeClr val="tx1"/>
                </a:solidFill>
                <a:ea typeface="微软雅黑" panose="020B0503020204020204" pitchFamily="34" charset="-122"/>
                <a:sym typeface="+mn-ea"/>
              </a:rPr>
              <a:t>: 找到文本框输</a:t>
            </a:r>
            <a:r>
              <a:rPr lang="zh-CN" altLang="en-US" dirty="0">
                <a:ea typeface="微软雅黑" panose="020B0503020204020204" pitchFamily="34" charset="-122"/>
                <a:sym typeface="+mn-ea"/>
              </a:rPr>
              <a:t>入</a:t>
            </a:r>
            <a:r>
              <a:rPr lang="zh-CN" altLang="en-US" dirty="0">
                <a:solidFill>
                  <a:schemeClr val="tx1"/>
                </a:solidFill>
                <a:ea typeface="微软雅黑" panose="020B0503020204020204" pitchFamily="34" charset="-122"/>
                <a:sym typeface="+mn-ea"/>
              </a:rPr>
              <a:t>"python", 点击"搜索"按钮。</a:t>
            </a:r>
            <a:endParaRPr lang="zh-CN" altLang="en-US" dirty="0">
              <a:solidFill>
                <a:schemeClr val="tx1"/>
              </a:solidFill>
              <a:ea typeface="微软雅黑" panose="020B0503020204020204" pitchFamily="34" charset="-122"/>
              <a:sym typeface="+mn-ea"/>
            </a:endParaRPr>
          </a:p>
          <a:p>
            <a:pPr algn="l">
              <a:lnSpc>
                <a:spcPct val="170000"/>
              </a:lnSpc>
            </a:pPr>
            <a:r>
              <a:rPr lang="zh-CN" altLang="en-US" dirty="0">
                <a:solidFill>
                  <a:schemeClr val="tx1"/>
                </a:solidFill>
                <a:ea typeface="微软雅黑" panose="020B0503020204020204" pitchFamily="34" charset="-122"/>
                <a:sym typeface="+mn-ea"/>
              </a:rPr>
              <a:t>发现没, 用selenium最爽的地方就是这里。 人是怎么操作的， 机器就怎么操作。 爽到极点</a:t>
            </a:r>
            <a:endParaRPr lang="zh-CN" altLang="en-US" dirty="0">
              <a:solidFill>
                <a:schemeClr val="tx1"/>
              </a:solidFill>
              <a:ea typeface="微软雅黑" panose="020B0503020204020204" pitchFamily="34" charset="-122"/>
              <a:sym typeface="+mn-ea"/>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8233" y="2180342"/>
            <a:ext cx="512321" cy="512321"/>
          </a:xfrm>
          <a:prstGeom prst="rect">
            <a:avLst/>
          </a:prstGeom>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771" y="3607854"/>
            <a:ext cx="491243" cy="491243"/>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267" y="5002817"/>
            <a:ext cx="504024" cy="504024"/>
          </a:xfrm>
          <a:prstGeom prst="rect">
            <a:avLst/>
          </a:prstGeom>
        </p:spPr>
      </p:pic>
      <p:sp>
        <p:nvSpPr>
          <p:cNvPr id="4" name="标题 3"/>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代码详情</a:t>
            </a: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781112" y="1192562"/>
            <a:ext cx="10843940" cy="5321826"/>
          </a:xfrm>
          <a:prstGeom prst="rect">
            <a:avLst/>
          </a:prstGeom>
          <a:noFill/>
          <a:ln w="28575">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2463" y="5002816"/>
            <a:ext cx="2062587" cy="1511571"/>
          </a:xfrm>
          <a:prstGeom prst="rect">
            <a:avLst/>
          </a:prstGeom>
        </p:spPr>
      </p:pic>
      <p:pic>
        <p:nvPicPr>
          <p:cNvPr id="2" name="图片 1"/>
          <p:cNvPicPr>
            <a:picLocks noChangeAspect="1"/>
          </p:cNvPicPr>
          <p:nvPr/>
        </p:nvPicPr>
        <p:blipFill>
          <a:blip r:embed="rId5"/>
          <a:stretch>
            <a:fillRect/>
          </a:stretch>
        </p:blipFill>
        <p:spPr>
          <a:xfrm>
            <a:off x="1136183" y="1623060"/>
            <a:ext cx="8686800" cy="3307080"/>
          </a:xfrm>
          <a:prstGeom prst="rect">
            <a:avLst/>
          </a:prstGeom>
        </p:spPr>
      </p:pic>
      <p:sp>
        <p:nvSpPr>
          <p:cNvPr id="9" name="文本框 8"/>
          <p:cNvSpPr txBox="1"/>
          <p:nvPr/>
        </p:nvSpPr>
        <p:spPr>
          <a:xfrm>
            <a:off x="1166495" y="5158740"/>
            <a:ext cx="6985635" cy="1198880"/>
          </a:xfrm>
          <a:prstGeom prst="rect">
            <a:avLst/>
          </a:prstGeom>
          <a:noFill/>
        </p:spPr>
        <p:txBody>
          <a:bodyPr wrap="square" rtlCol="0">
            <a:spAutoFit/>
          </a:bodyPr>
          <a:p>
            <a:pPr algn="l">
              <a:lnSpc>
                <a:spcPct val="120000"/>
              </a:lnSpc>
            </a:pPr>
            <a:r>
              <a:rPr lang="zh-CN" altLang="en-US"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需要导入的包：</a:t>
            </a:r>
            <a:endParaRPr lang="zh-CN" altLang="en-US"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l">
              <a:lnSpc>
                <a:spcPct val="120000"/>
              </a:lnSpc>
            </a:pPr>
            <a:r>
              <a:rPr lang="zh-CN" altLang="en-US" sz="2000" dirty="0" err="1"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from</a:t>
            </a:r>
            <a:r>
              <a:rPr lang="zh-CN" altLang="en-US"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 selenium.webdriver.common.keys </a:t>
            </a:r>
            <a:r>
              <a:rPr lang="zh-CN" altLang="en-US" sz="2000" dirty="0" err="1"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import </a:t>
            </a:r>
            <a:r>
              <a:rPr lang="zh-CN" altLang="en-US"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Keys</a:t>
            </a:r>
            <a:endParaRPr lang="zh-CN" altLang="en-US"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l">
              <a:lnSpc>
                <a:spcPct val="120000"/>
              </a:lnSpc>
            </a:pPr>
            <a:r>
              <a:rPr lang="zh-CN" altLang="en-US" sz="2000" dirty="0" err="1"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from </a:t>
            </a:r>
            <a:r>
              <a:rPr lang="zh-CN" altLang="en-US"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selenium.webdriver.common.by </a:t>
            </a:r>
            <a:r>
              <a:rPr lang="zh-CN" altLang="en-US" sz="2000" dirty="0" err="1" smtClean="0">
                <a:solidFill>
                  <a:srgbClr val="0070C0"/>
                </a:solidFill>
                <a:latin typeface="微软雅黑" panose="020B0503020204020204" pitchFamily="34" charset="-122"/>
                <a:ea typeface="微软雅黑" panose="020B0503020204020204" pitchFamily="34" charset="-122"/>
                <a:cs typeface="Arial" panose="020B0604020202020204" pitchFamily="34" charset="0"/>
              </a:rPr>
              <a:t>import </a:t>
            </a:r>
            <a:r>
              <a:rPr lang="zh-CN" altLang="en-US"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By</a:t>
            </a:r>
            <a:endParaRPr lang="zh-CN" altLang="en-US"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8233" y="2180342"/>
            <a:ext cx="512321" cy="512321"/>
          </a:xfrm>
          <a:prstGeom prst="rect">
            <a:avLst/>
          </a:prstGeom>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771" y="3607854"/>
            <a:ext cx="491243" cy="491243"/>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267" y="5002817"/>
            <a:ext cx="504024" cy="504024"/>
          </a:xfrm>
          <a:prstGeom prst="rect">
            <a:avLst/>
          </a:prstGeom>
        </p:spPr>
      </p:pic>
      <p:sp>
        <p:nvSpPr>
          <p:cNvPr id="4" name="标题 3"/>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代码详情</a:t>
            </a: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781112" y="1192562"/>
            <a:ext cx="10843940" cy="5321826"/>
          </a:xfrm>
          <a:prstGeom prst="rect">
            <a:avLst/>
          </a:prstGeom>
          <a:noFill/>
          <a:ln w="28575">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 name="文本框 8"/>
          <p:cNvSpPr txBox="1"/>
          <p:nvPr/>
        </p:nvSpPr>
        <p:spPr>
          <a:xfrm>
            <a:off x="1139825" y="1646555"/>
            <a:ext cx="5443220" cy="4523105"/>
          </a:xfrm>
          <a:prstGeom prst="rect">
            <a:avLst/>
          </a:prstGeom>
          <a:noFill/>
        </p:spPr>
        <p:txBody>
          <a:bodyPr wrap="square" rtlCol="0">
            <a:spAutoFit/>
          </a:bodyPr>
          <a:p>
            <a:pPr algn="l">
              <a:lnSpc>
                <a:spcPct val="180000"/>
              </a:lnSpc>
            </a:pPr>
            <a:r>
              <a:rPr lang="zh-CN" altLang="en-US"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解释说明：</a:t>
            </a:r>
            <a:endParaRPr lang="zh-CN" altLang="en-US"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l">
              <a:lnSpc>
                <a:spcPct val="180000"/>
              </a:lnSpc>
            </a:pPr>
            <a:r>
              <a:rPr lang="zh-CN" altLang="en-US"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send_keys() ：如果我们给出的是⼀个字符串.。就是输入文本. 但是, 如果给出的是⼀个键盘指令, 那就按下键盘。比如, 我想要按回车按钮. 就是这样的</a:t>
            </a:r>
            <a:endParaRPr lang="zh-CN" altLang="en-US"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l">
              <a:lnSpc>
                <a:spcPct val="180000"/>
              </a:lnSpc>
            </a:pPr>
            <a:endParaRPr lang="zh-CN" altLang="en-US"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gn="l">
              <a:lnSpc>
                <a:spcPct val="180000"/>
              </a:lnSpc>
            </a:pPr>
            <a:r>
              <a:rPr lang="zh-CN" altLang="en-US" sz="2000" dirty="0" err="1" smtClean="0">
                <a:solidFill>
                  <a:srgbClr val="E2231A"/>
                </a:solidFill>
                <a:latin typeface="微软雅黑" panose="020B0503020204020204" pitchFamily="34" charset="-122"/>
                <a:ea typeface="微软雅黑" panose="020B0503020204020204" pitchFamily="34" charset="-122"/>
                <a:cs typeface="Arial" panose="020B0604020202020204" pitchFamily="34" charset="0"/>
              </a:rPr>
              <a:t>send_keys("python",Keys.ENTER)。</a:t>
            </a:r>
            <a:endParaRPr lang="zh-CN" altLang="en-US" sz="2000" dirty="0" err="1" smtClean="0">
              <a:solidFill>
                <a:srgbClr val="E2231A"/>
              </a:solidFill>
              <a:latin typeface="微软雅黑" panose="020B0503020204020204" pitchFamily="34" charset="-122"/>
              <a:ea typeface="微软雅黑" panose="020B0503020204020204" pitchFamily="34" charset="-122"/>
              <a:cs typeface="Arial" panose="020B0604020202020204" pitchFamily="34" charset="0"/>
            </a:endParaRPr>
          </a:p>
          <a:p>
            <a:pPr algn="l">
              <a:lnSpc>
                <a:spcPct val="180000"/>
              </a:lnSpc>
            </a:pPr>
            <a:r>
              <a:rPr lang="zh-CN" altLang="en-US" sz="2000" dirty="0" err="1" smtClean="0">
                <a:solidFill>
                  <a:srgbClr val="E2231A"/>
                </a:solidFill>
                <a:latin typeface="微软雅黑" panose="020B0503020204020204" pitchFamily="34" charset="-122"/>
                <a:ea typeface="微软雅黑" panose="020B0503020204020204" pitchFamily="34" charset="-122"/>
                <a:cs typeface="Arial" panose="020B0604020202020204" pitchFamily="34" charset="0"/>
              </a:rPr>
              <a:t>keys里几乎包含了我们需要的所有特殊按键</a:t>
            </a:r>
            <a:endParaRPr lang="zh-CN" altLang="en-US" sz="2000" dirty="0" err="1" smtClean="0">
              <a:solidFill>
                <a:srgbClr val="E2231A"/>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a:picLocks noChangeAspect="1"/>
          </p:cNvPicPr>
          <p:nvPr/>
        </p:nvPicPr>
        <p:blipFill>
          <a:blip r:embed="rId4"/>
          <a:stretch>
            <a:fillRect/>
          </a:stretch>
        </p:blipFill>
        <p:spPr>
          <a:xfrm>
            <a:off x="7209790" y="2515870"/>
            <a:ext cx="2987040" cy="3733800"/>
          </a:xfrm>
          <a:prstGeom prst="rect">
            <a:avLst/>
          </a:prstGeom>
        </p:spPr>
      </p:pic>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62463" y="5002816"/>
            <a:ext cx="2062587" cy="1511571"/>
          </a:xfrm>
          <a:prstGeom prst="rect">
            <a:avLst/>
          </a:prstGeom>
        </p:spPr>
      </p:pic>
      <p:sp>
        <p:nvSpPr>
          <p:cNvPr id="7" name="文本框 6"/>
          <p:cNvSpPr txBox="1"/>
          <p:nvPr/>
        </p:nvSpPr>
        <p:spPr>
          <a:xfrm>
            <a:off x="7209790" y="1851660"/>
            <a:ext cx="2768600" cy="398780"/>
          </a:xfrm>
          <a:prstGeom prst="rect">
            <a:avLst/>
          </a:prstGeom>
          <a:noFill/>
        </p:spPr>
        <p:txBody>
          <a:bodyPr wrap="square" rtlCol="0" anchor="t">
            <a:spAutoFit/>
          </a:bodyPr>
          <a:p>
            <a:r>
              <a:rPr lang="en-US" altLang="zh-CN"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Keys</a:t>
            </a:r>
            <a:r>
              <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源码：</a:t>
            </a:r>
            <a:endPar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8233" y="2180342"/>
            <a:ext cx="512321" cy="512321"/>
          </a:xfrm>
          <a:prstGeom prst="rect">
            <a:avLst/>
          </a:prstGeom>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771" y="3607854"/>
            <a:ext cx="491243" cy="491243"/>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267" y="5002817"/>
            <a:ext cx="504024" cy="504024"/>
          </a:xfrm>
          <a:prstGeom prst="rect">
            <a:avLst/>
          </a:prstGeom>
        </p:spPr>
      </p:pic>
      <p:sp>
        <p:nvSpPr>
          <p:cNvPr id="4" name="标题 3"/>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代码详情</a:t>
            </a: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781112" y="1192562"/>
            <a:ext cx="10843940" cy="5321826"/>
          </a:xfrm>
          <a:prstGeom prst="rect">
            <a:avLst/>
          </a:prstGeom>
          <a:noFill/>
          <a:ln w="28575">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2463" y="5002816"/>
            <a:ext cx="2062587" cy="1511571"/>
          </a:xfrm>
          <a:prstGeom prst="rect">
            <a:avLst/>
          </a:prstGeom>
        </p:spPr>
      </p:pic>
      <p:sp>
        <p:nvSpPr>
          <p:cNvPr id="9" name="文本框 8"/>
          <p:cNvSpPr txBox="1"/>
          <p:nvPr/>
        </p:nvSpPr>
        <p:spPr>
          <a:xfrm>
            <a:off x="1139825" y="1659255"/>
            <a:ext cx="1823085" cy="460375"/>
          </a:xfrm>
          <a:prstGeom prst="rect">
            <a:avLst/>
          </a:prstGeom>
          <a:noFill/>
        </p:spPr>
        <p:txBody>
          <a:bodyPr wrap="square" rtlCol="0">
            <a:spAutoFit/>
          </a:bodyPr>
          <a:p>
            <a:pPr algn="l">
              <a:lnSpc>
                <a:spcPct val="120000"/>
              </a:lnSpc>
            </a:pPr>
            <a:r>
              <a:rPr lang="zh-CN" altLang="en-US"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提取信息：</a:t>
            </a:r>
            <a:endParaRPr lang="zh-CN" altLang="en-US"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6" name="图片 5"/>
          <p:cNvPicPr>
            <a:picLocks noChangeAspect="1"/>
          </p:cNvPicPr>
          <p:nvPr/>
        </p:nvPicPr>
        <p:blipFill>
          <a:blip r:embed="rId5"/>
          <a:stretch>
            <a:fillRect/>
          </a:stretch>
        </p:blipFill>
        <p:spPr>
          <a:xfrm>
            <a:off x="1139825" y="2439670"/>
            <a:ext cx="9127490" cy="28924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a:xfrm>
            <a:off x="1852295" y="2833370"/>
            <a:ext cx="8493760" cy="1753870"/>
          </a:xfrm>
          <a:prstGeom prst="rect">
            <a:avLst/>
          </a:prstGeom>
        </p:spPr>
        <p:txBody>
          <a:bodyPr/>
          <a:lstStyle>
            <a:lvl1pPr marL="457200" indent="-457200" algn="l" defTabSz="1219200" rtl="0" eaLnBrk="1" latinLnBrk="0" hangingPunct="1">
              <a:spcBef>
                <a:spcPct val="20000"/>
              </a:spcBef>
              <a:buClr>
                <a:schemeClr val="tx2"/>
              </a:buClr>
              <a:buFont typeface="Wingdings" panose="05000000000000000000" pitchFamily="2" charset="2"/>
              <a:buChar char="§"/>
              <a:defRPr sz="4300" kern="1200">
                <a:solidFill>
                  <a:schemeClr val="tx1"/>
                </a:solidFill>
                <a:latin typeface="Arial" panose="020B0604020202020204" pitchFamily="34" charset="0"/>
                <a:ea typeface="+mn-ea"/>
                <a:cs typeface="Arial" panose="020B0604020202020204" pitchFamily="34" charset="0"/>
              </a:defRPr>
            </a:lvl1pPr>
            <a:lvl2pPr marL="990600" indent="-381000" algn="l" defTabSz="1219200" rtl="0" eaLnBrk="1" latinLnBrk="0" hangingPunct="1">
              <a:spcBef>
                <a:spcPct val="20000"/>
              </a:spcBef>
              <a:buClr>
                <a:schemeClr val="tx2"/>
              </a:buClr>
              <a:buFont typeface="Wingdings" panose="05000000000000000000" pitchFamily="2" charset="2"/>
              <a:buChar char="§"/>
              <a:defRPr sz="3700" kern="1200">
                <a:solidFill>
                  <a:schemeClr val="tx1"/>
                </a:solidFill>
                <a:latin typeface="Arial" panose="020B0604020202020204" pitchFamily="34" charset="0"/>
                <a:ea typeface="+mn-ea"/>
                <a:cs typeface="Arial" panose="020B0604020202020204" pitchFamily="34" charset="0"/>
              </a:defRPr>
            </a:lvl2pPr>
            <a:lvl3pPr marL="1524000" indent="-304800" algn="l" defTabSz="1219200" rtl="0" eaLnBrk="1" latinLnBrk="0" hangingPunct="1">
              <a:spcBef>
                <a:spcPct val="20000"/>
              </a:spcBef>
              <a:buClr>
                <a:schemeClr val="tx2"/>
              </a:buClr>
              <a:buFont typeface="Wingdings" panose="05000000000000000000" pitchFamily="2" charset="2"/>
              <a:buChar char="§"/>
              <a:defRPr sz="3200" kern="1200">
                <a:solidFill>
                  <a:schemeClr val="tx1"/>
                </a:solidFill>
                <a:latin typeface="Arial" panose="020B0604020202020204" pitchFamily="34" charset="0"/>
                <a:ea typeface="+mn-ea"/>
                <a:cs typeface="Arial" panose="020B0604020202020204" pitchFamily="34" charset="0"/>
              </a:defRPr>
            </a:lvl3pPr>
            <a:lvl4pPr marL="2132965" indent="-304800" algn="l" defTabSz="1219200" rtl="0" eaLnBrk="1" latinLnBrk="0" hangingPunct="1">
              <a:spcBef>
                <a:spcPct val="20000"/>
              </a:spcBef>
              <a:buClr>
                <a:schemeClr val="tx2"/>
              </a:buClr>
              <a:buFont typeface="Wingdings" panose="05000000000000000000" pitchFamily="2" charset="2"/>
              <a:buChar char="§"/>
              <a:defRPr sz="2700" kern="1200">
                <a:solidFill>
                  <a:schemeClr val="tx1"/>
                </a:solidFill>
                <a:latin typeface="Arial" panose="020B0604020202020204" pitchFamily="34" charset="0"/>
                <a:ea typeface="+mn-ea"/>
                <a:cs typeface="Arial" panose="020B0604020202020204" pitchFamily="34" charset="0"/>
              </a:defRPr>
            </a:lvl4pPr>
            <a:lvl5pPr marL="2742565" indent="-304800" algn="l" defTabSz="1219200" rtl="0" eaLnBrk="1" latinLnBrk="0" hangingPunct="1">
              <a:spcBef>
                <a:spcPct val="20000"/>
              </a:spcBef>
              <a:buClr>
                <a:schemeClr val="tx2"/>
              </a:buClr>
              <a:buFont typeface="Wingdings" panose="05000000000000000000" pitchFamily="2" charset="2"/>
              <a:buChar char="§"/>
              <a:defRPr sz="2700" kern="1200">
                <a:solidFill>
                  <a:schemeClr val="tx1"/>
                </a:solidFill>
                <a:latin typeface="Arial" panose="020B0604020202020204" pitchFamily="34" charset="0"/>
                <a:ea typeface="+mn-ea"/>
                <a:cs typeface="Arial" panose="020B0604020202020204" pitchFamily="34" charset="0"/>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609600" lvl="1" algn="ctr">
              <a:buSzTx/>
              <a:buFont typeface="Wingdings" panose="05000000000000000000" pitchFamily="2" charset="2"/>
              <a:buNone/>
            </a:pPr>
            <a:r>
              <a:rPr lang="zh-CN" altLang="en-US" sz="4400" dirty="0" smtClean="0">
                <a:solidFill>
                  <a:schemeClr val="bg1"/>
                </a:solidFill>
                <a:latin typeface="微软雅黑" panose="020B0503020204020204" pitchFamily="34" charset="-122"/>
                <a:ea typeface="微软雅黑" panose="020B0503020204020204" pitchFamily="34" charset="-122"/>
                <a:sym typeface="+mn-ea"/>
              </a:rPr>
              <a:t>selenium</a:t>
            </a:r>
            <a:endParaRPr lang="zh-CN" altLang="en-US" sz="4400" dirty="0" smtClean="0">
              <a:solidFill>
                <a:schemeClr val="bg1"/>
              </a:solidFill>
              <a:latin typeface="微软雅黑" panose="020B0503020204020204" pitchFamily="34" charset="-122"/>
              <a:ea typeface="微软雅黑" panose="020B0503020204020204" pitchFamily="34" charset="-122"/>
              <a:sym typeface="+mn-ea"/>
            </a:endParaRPr>
          </a:p>
          <a:p>
            <a:pPr marL="609600" lvl="1" algn="ctr">
              <a:buSzTx/>
              <a:buFont typeface="Wingdings" panose="05000000000000000000" pitchFamily="2" charset="2"/>
              <a:buNone/>
            </a:pPr>
            <a:r>
              <a:rPr lang="zh-CN" altLang="en-US" sz="4400" dirty="0" smtClean="0">
                <a:solidFill>
                  <a:schemeClr val="bg1"/>
                </a:solidFill>
                <a:latin typeface="微软雅黑" panose="020B0503020204020204" pitchFamily="34" charset="-122"/>
                <a:ea typeface="微软雅黑" panose="020B0503020204020204" pitchFamily="34" charset="-122"/>
              </a:rPr>
              <a:t>窗口切换</a:t>
            </a:r>
            <a:endParaRPr lang="zh-CN" altLang="en-US" sz="4400" dirty="0" smtClean="0">
              <a:solidFill>
                <a:schemeClr val="bg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5460901" y="1552531"/>
            <a:ext cx="1059180" cy="1059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zh-CN" altLang="en-US" dirty="0">
                <a:ea typeface="微软雅黑" panose="020B0503020204020204" pitchFamily="34" charset="-122"/>
              </a:rPr>
              <a:t>浏览器窗口切换</a:t>
            </a:r>
            <a:endParaRPr lang="zh-CN" altLang="en-US" dirty="0">
              <a:ea typeface="微软雅黑" panose="020B0503020204020204" pitchFamily="34" charset="-122"/>
            </a:endParaRPr>
          </a:p>
        </p:txBody>
      </p:sp>
      <p:sp>
        <p:nvSpPr>
          <p:cNvPr id="4" name="矩形 3"/>
          <p:cNvSpPr/>
          <p:nvPr/>
        </p:nvSpPr>
        <p:spPr>
          <a:xfrm>
            <a:off x="2693035" y="4088130"/>
            <a:ext cx="6742430" cy="977265"/>
          </a:xfrm>
          <a:prstGeom prst="rect">
            <a:avLst/>
          </a:prstGeom>
        </p:spPr>
        <p:txBody>
          <a:bodyPr wrap="square">
            <a:spAutoFit/>
          </a:bodyPr>
          <a:lstStyle/>
          <a:p>
            <a:pPr>
              <a:lnSpc>
                <a:spcPct val="120000"/>
              </a:lnSpc>
            </a:pPr>
            <a:r>
              <a:rPr lang="zh-CN" altLang="en-US" dirty="0">
                <a:solidFill>
                  <a:srgbClr val="6F7170"/>
                </a:solidFill>
                <a:ea typeface="微软雅黑" panose="020B0503020204020204" pitchFamily="34" charset="-122"/>
              </a:rPr>
              <a:t>点击岗位名称，查看岗位具体信息，浏览器会打开新的页签</a:t>
            </a:r>
            <a:endParaRPr lang="zh-CN" altLang="en-US" dirty="0">
              <a:solidFill>
                <a:srgbClr val="6F7170"/>
              </a:solidFill>
              <a:ea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8877" y="1445560"/>
            <a:ext cx="736508" cy="736508"/>
          </a:xfrm>
          <a:prstGeom prst="rect">
            <a:avLst/>
          </a:prstGeom>
        </p:spPr>
      </p:pic>
      <p:sp>
        <p:nvSpPr>
          <p:cNvPr id="18" name="矩形 17"/>
          <p:cNvSpPr/>
          <p:nvPr/>
        </p:nvSpPr>
        <p:spPr>
          <a:xfrm>
            <a:off x="2010933" y="2866558"/>
            <a:ext cx="2506187" cy="607695"/>
          </a:xfrm>
          <a:prstGeom prst="rect">
            <a:avLst/>
          </a:prstGeom>
          <a:solidFill>
            <a:srgbClr val="E2231A"/>
          </a:solidFill>
        </p:spPr>
        <p:txBody>
          <a:bodyPr wrap="square">
            <a:spAutoFit/>
          </a:bodyPr>
          <a:lstStyle/>
          <a:p>
            <a:pPr algn="ctr">
              <a:lnSpc>
                <a:spcPct val="120000"/>
              </a:lnSpc>
            </a:pPr>
            <a:r>
              <a:rPr lang="zh-CN" altLang="en-US" sz="2800" dirty="0">
                <a:solidFill>
                  <a:schemeClr val="bg1"/>
                </a:solidFill>
                <a:ea typeface="微软雅黑" panose="020B0503020204020204" pitchFamily="34" charset="-122"/>
              </a:rPr>
              <a:t>编码演示</a:t>
            </a:r>
            <a:endParaRPr lang="zh-CN" altLang="en-US" sz="2800" dirty="0">
              <a:solidFill>
                <a:schemeClr val="bg1"/>
              </a:solidFill>
              <a:ea typeface="微软雅黑" panose="020B0503020204020204" pitchFamily="34" charset="-122"/>
            </a:endParaRPr>
          </a:p>
        </p:txBody>
      </p:sp>
      <p:cxnSp>
        <p:nvCxnSpPr>
          <p:cNvPr id="19" name="直接连接符 18"/>
          <p:cNvCxnSpPr/>
          <p:nvPr/>
        </p:nvCxnSpPr>
        <p:spPr>
          <a:xfrm>
            <a:off x="2010935" y="3739576"/>
            <a:ext cx="5593976" cy="0"/>
          </a:xfrm>
          <a:prstGeom prst="line">
            <a:avLst/>
          </a:prstGeom>
          <a:ln w="28575">
            <a:solidFill>
              <a:srgbClr val="E2231A"/>
            </a:solidFill>
          </a:ln>
        </p:spPr>
        <p:style>
          <a:lnRef idx="1">
            <a:schemeClr val="accent1"/>
          </a:lnRef>
          <a:fillRef idx="0">
            <a:schemeClr val="accent1"/>
          </a:fillRef>
          <a:effectRef idx="0">
            <a:schemeClr val="accent1"/>
          </a:effectRef>
          <a:fontRef idx="minor">
            <a:schemeClr val="tx1"/>
          </a:fontRef>
        </p:style>
      </p:cxnSp>
      <p:sp>
        <p:nvSpPr>
          <p:cNvPr id="20" name="KSO_Shape"/>
          <p:cNvSpPr/>
          <p:nvPr/>
        </p:nvSpPr>
        <p:spPr bwMode="auto">
          <a:xfrm>
            <a:off x="4892722" y="1795443"/>
            <a:ext cx="2581837" cy="1790073"/>
          </a:xfrm>
          <a:custGeom>
            <a:avLst/>
            <a:gdLst>
              <a:gd name="T0" fmla="*/ 381408390 w 6190"/>
              <a:gd name="T1" fmla="*/ 48095465 h 4291"/>
              <a:gd name="T2" fmla="*/ 398361967 w 6190"/>
              <a:gd name="T3" fmla="*/ 65137202 h 4291"/>
              <a:gd name="T4" fmla="*/ 398361967 w 6190"/>
              <a:gd name="T5" fmla="*/ 340645740 h 4291"/>
              <a:gd name="T6" fmla="*/ 243222337 w 6190"/>
              <a:gd name="T7" fmla="*/ 340645740 h 4291"/>
              <a:gd name="T8" fmla="*/ 243222337 w 6190"/>
              <a:gd name="T9" fmla="*/ 352290696 h 4291"/>
              <a:gd name="T10" fmla="*/ 255534977 w 6190"/>
              <a:gd name="T11" fmla="*/ 354089520 h 4291"/>
              <a:gd name="T12" fmla="*/ 267942405 w 6190"/>
              <a:gd name="T13" fmla="*/ 356456556 h 4291"/>
              <a:gd name="T14" fmla="*/ 280444621 w 6190"/>
              <a:gd name="T15" fmla="*/ 359202195 h 4291"/>
              <a:gd name="T16" fmla="*/ 292852049 w 6190"/>
              <a:gd name="T17" fmla="*/ 362515737 h 4291"/>
              <a:gd name="T18" fmla="*/ 305259477 w 6190"/>
              <a:gd name="T19" fmla="*/ 366208191 h 4291"/>
              <a:gd name="T20" fmla="*/ 317666598 w 6190"/>
              <a:gd name="T21" fmla="*/ 370563353 h 4291"/>
              <a:gd name="T22" fmla="*/ 330074026 w 6190"/>
              <a:gd name="T23" fmla="*/ 375391922 h 4291"/>
              <a:gd name="T24" fmla="*/ 342481454 w 6190"/>
              <a:gd name="T25" fmla="*/ 380693590 h 4291"/>
              <a:gd name="T26" fmla="*/ 342481454 w 6190"/>
              <a:gd name="T27" fmla="*/ 406256349 h 4291"/>
              <a:gd name="T28" fmla="*/ 59858547 w 6190"/>
              <a:gd name="T29" fmla="*/ 406256349 h 4291"/>
              <a:gd name="T30" fmla="*/ 59858547 w 6190"/>
              <a:gd name="T31" fmla="*/ 380693590 h 4291"/>
              <a:gd name="T32" fmla="*/ 65920078 w 6190"/>
              <a:gd name="T33" fmla="*/ 378232057 h 4291"/>
              <a:gd name="T34" fmla="*/ 77853872 w 6190"/>
              <a:gd name="T35" fmla="*/ 373593097 h 4291"/>
              <a:gd name="T36" fmla="*/ 89882455 w 6190"/>
              <a:gd name="T37" fmla="*/ 369332432 h 4291"/>
              <a:gd name="T38" fmla="*/ 101816249 w 6190"/>
              <a:gd name="T39" fmla="*/ 365545482 h 4291"/>
              <a:gd name="T40" fmla="*/ 113939620 w 6190"/>
              <a:gd name="T41" fmla="*/ 362137135 h 4291"/>
              <a:gd name="T42" fmla="*/ 125967894 w 6190"/>
              <a:gd name="T43" fmla="*/ 359107390 h 4291"/>
              <a:gd name="T44" fmla="*/ 137901688 w 6190"/>
              <a:gd name="T45" fmla="*/ 356456556 h 4291"/>
              <a:gd name="T46" fmla="*/ 150025059 w 6190"/>
              <a:gd name="T47" fmla="*/ 354373626 h 4291"/>
              <a:gd name="T48" fmla="*/ 155992110 w 6190"/>
              <a:gd name="T49" fmla="*/ 340645740 h 4291"/>
              <a:gd name="T50" fmla="*/ 0 w 6190"/>
              <a:gd name="T51" fmla="*/ 340645740 h 4291"/>
              <a:gd name="T52" fmla="*/ 0 w 6190"/>
              <a:gd name="T53" fmla="*/ 65137202 h 4291"/>
              <a:gd name="T54" fmla="*/ 16953577 w 6190"/>
              <a:gd name="T55" fmla="*/ 48095465 h 4291"/>
              <a:gd name="T56" fmla="*/ 420335326 w 6190"/>
              <a:gd name="T57" fmla="*/ 406256349 h 4291"/>
              <a:gd name="T58" fmla="*/ 586272213 w 6190"/>
              <a:gd name="T59" fmla="*/ 0 h 4291"/>
              <a:gd name="T60" fmla="*/ 420335326 w 6190"/>
              <a:gd name="T61" fmla="*/ 406256349 h 4291"/>
              <a:gd name="T62" fmla="*/ 441266937 w 6190"/>
              <a:gd name="T63" fmla="*/ 35408890 h 4291"/>
              <a:gd name="T64" fmla="*/ 568276888 w 6190"/>
              <a:gd name="T65" fmla="*/ 74889145 h 4291"/>
              <a:gd name="T66" fmla="*/ 441266937 w 6190"/>
              <a:gd name="T67" fmla="*/ 35408890 h 4291"/>
              <a:gd name="T68" fmla="*/ 441266937 w 6190"/>
              <a:gd name="T69" fmla="*/ 97043248 h 4291"/>
              <a:gd name="T70" fmla="*/ 568276888 w 6190"/>
              <a:gd name="T71" fmla="*/ 136712804 h 4291"/>
              <a:gd name="T72" fmla="*/ 441266937 w 6190"/>
              <a:gd name="T73" fmla="*/ 97043248 h 4291"/>
              <a:gd name="T74" fmla="*/ 440604034 w 6190"/>
              <a:gd name="T75" fmla="*/ 170228065 h 4291"/>
              <a:gd name="T76" fmla="*/ 483224639 w 6190"/>
              <a:gd name="T77" fmla="*/ 200808694 h 4291"/>
              <a:gd name="T78" fmla="*/ 440604034 w 6190"/>
              <a:gd name="T79" fmla="*/ 170228065 h 4291"/>
              <a:gd name="T80" fmla="*/ 440604034 w 6190"/>
              <a:gd name="T81" fmla="*/ 219365150 h 4291"/>
              <a:gd name="T82" fmla="*/ 483224639 w 6190"/>
              <a:gd name="T83" fmla="*/ 249945779 h 4291"/>
              <a:gd name="T84" fmla="*/ 440604034 w 6190"/>
              <a:gd name="T85" fmla="*/ 219365150 h 4291"/>
              <a:gd name="T86" fmla="*/ 364360025 w 6190"/>
              <a:gd name="T87" fmla="*/ 82179246 h 4291"/>
              <a:gd name="T88" fmla="*/ 34001942 w 6190"/>
              <a:gd name="T89" fmla="*/ 306562266 h 4291"/>
              <a:gd name="T90" fmla="*/ 364360025 w 6190"/>
              <a:gd name="T91" fmla="*/ 82179246 h 4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190" h="4291">
                <a:moveTo>
                  <a:pt x="179" y="508"/>
                </a:moveTo>
                <a:lnTo>
                  <a:pt x="4027" y="508"/>
                </a:lnTo>
                <a:lnTo>
                  <a:pt x="4206" y="508"/>
                </a:lnTo>
                <a:lnTo>
                  <a:pt x="4206" y="688"/>
                </a:lnTo>
                <a:lnTo>
                  <a:pt x="4206" y="3418"/>
                </a:lnTo>
                <a:lnTo>
                  <a:pt x="4206" y="3598"/>
                </a:lnTo>
                <a:lnTo>
                  <a:pt x="4027" y="3598"/>
                </a:lnTo>
                <a:lnTo>
                  <a:pt x="2568" y="3598"/>
                </a:lnTo>
                <a:lnTo>
                  <a:pt x="2568" y="3721"/>
                </a:lnTo>
                <a:lnTo>
                  <a:pt x="2634" y="3731"/>
                </a:lnTo>
                <a:lnTo>
                  <a:pt x="2698" y="3740"/>
                </a:lnTo>
                <a:lnTo>
                  <a:pt x="2764" y="3752"/>
                </a:lnTo>
                <a:lnTo>
                  <a:pt x="2829" y="3765"/>
                </a:lnTo>
                <a:lnTo>
                  <a:pt x="2895" y="3779"/>
                </a:lnTo>
                <a:lnTo>
                  <a:pt x="2961" y="3794"/>
                </a:lnTo>
                <a:lnTo>
                  <a:pt x="3026" y="3811"/>
                </a:lnTo>
                <a:lnTo>
                  <a:pt x="3092" y="3829"/>
                </a:lnTo>
                <a:lnTo>
                  <a:pt x="3157" y="3848"/>
                </a:lnTo>
                <a:lnTo>
                  <a:pt x="3223" y="3868"/>
                </a:lnTo>
                <a:lnTo>
                  <a:pt x="3288" y="3891"/>
                </a:lnTo>
                <a:lnTo>
                  <a:pt x="3354" y="3914"/>
                </a:lnTo>
                <a:lnTo>
                  <a:pt x="3419" y="3938"/>
                </a:lnTo>
                <a:lnTo>
                  <a:pt x="3485" y="3965"/>
                </a:lnTo>
                <a:lnTo>
                  <a:pt x="3550" y="3993"/>
                </a:lnTo>
                <a:lnTo>
                  <a:pt x="3616" y="4021"/>
                </a:lnTo>
                <a:lnTo>
                  <a:pt x="3616" y="4291"/>
                </a:lnTo>
                <a:lnTo>
                  <a:pt x="632" y="4291"/>
                </a:lnTo>
                <a:lnTo>
                  <a:pt x="632" y="4021"/>
                </a:lnTo>
                <a:lnTo>
                  <a:pt x="696" y="3995"/>
                </a:lnTo>
                <a:lnTo>
                  <a:pt x="758" y="3970"/>
                </a:lnTo>
                <a:lnTo>
                  <a:pt x="822" y="3946"/>
                </a:lnTo>
                <a:lnTo>
                  <a:pt x="885" y="3924"/>
                </a:lnTo>
                <a:lnTo>
                  <a:pt x="949" y="3901"/>
                </a:lnTo>
                <a:lnTo>
                  <a:pt x="1013" y="3881"/>
                </a:lnTo>
                <a:lnTo>
                  <a:pt x="1075" y="3861"/>
                </a:lnTo>
                <a:lnTo>
                  <a:pt x="1139" y="3843"/>
                </a:lnTo>
                <a:lnTo>
                  <a:pt x="1203" y="3825"/>
                </a:lnTo>
                <a:lnTo>
                  <a:pt x="1266" y="3809"/>
                </a:lnTo>
                <a:lnTo>
                  <a:pt x="1330" y="3793"/>
                </a:lnTo>
                <a:lnTo>
                  <a:pt x="1394" y="3779"/>
                </a:lnTo>
                <a:lnTo>
                  <a:pt x="1456" y="3765"/>
                </a:lnTo>
                <a:lnTo>
                  <a:pt x="1520" y="3753"/>
                </a:lnTo>
                <a:lnTo>
                  <a:pt x="1584" y="3743"/>
                </a:lnTo>
                <a:lnTo>
                  <a:pt x="1647" y="3733"/>
                </a:lnTo>
                <a:lnTo>
                  <a:pt x="1647" y="3598"/>
                </a:lnTo>
                <a:lnTo>
                  <a:pt x="179" y="3598"/>
                </a:lnTo>
                <a:lnTo>
                  <a:pt x="0" y="3598"/>
                </a:lnTo>
                <a:lnTo>
                  <a:pt x="0" y="3418"/>
                </a:lnTo>
                <a:lnTo>
                  <a:pt x="0" y="688"/>
                </a:lnTo>
                <a:lnTo>
                  <a:pt x="0" y="508"/>
                </a:lnTo>
                <a:lnTo>
                  <a:pt x="179" y="508"/>
                </a:lnTo>
                <a:close/>
                <a:moveTo>
                  <a:pt x="4438" y="4291"/>
                </a:moveTo>
                <a:lnTo>
                  <a:pt x="6190" y="4291"/>
                </a:lnTo>
                <a:lnTo>
                  <a:pt x="6190" y="0"/>
                </a:lnTo>
                <a:lnTo>
                  <a:pt x="4438" y="0"/>
                </a:lnTo>
                <a:lnTo>
                  <a:pt x="4438" y="4291"/>
                </a:lnTo>
                <a:close/>
                <a:moveTo>
                  <a:pt x="4659" y="374"/>
                </a:moveTo>
                <a:lnTo>
                  <a:pt x="6000" y="374"/>
                </a:lnTo>
                <a:lnTo>
                  <a:pt x="6000" y="791"/>
                </a:lnTo>
                <a:lnTo>
                  <a:pt x="4659" y="791"/>
                </a:lnTo>
                <a:lnTo>
                  <a:pt x="4659" y="374"/>
                </a:lnTo>
                <a:close/>
                <a:moveTo>
                  <a:pt x="4659" y="1025"/>
                </a:moveTo>
                <a:lnTo>
                  <a:pt x="6000" y="1025"/>
                </a:lnTo>
                <a:lnTo>
                  <a:pt x="6000" y="1444"/>
                </a:lnTo>
                <a:lnTo>
                  <a:pt x="4659" y="1444"/>
                </a:lnTo>
                <a:lnTo>
                  <a:pt x="4659" y="1025"/>
                </a:lnTo>
                <a:close/>
                <a:moveTo>
                  <a:pt x="4652" y="1798"/>
                </a:moveTo>
                <a:lnTo>
                  <a:pt x="5102" y="1798"/>
                </a:lnTo>
                <a:lnTo>
                  <a:pt x="5102" y="2121"/>
                </a:lnTo>
                <a:lnTo>
                  <a:pt x="4652" y="2121"/>
                </a:lnTo>
                <a:lnTo>
                  <a:pt x="4652" y="1798"/>
                </a:lnTo>
                <a:close/>
                <a:moveTo>
                  <a:pt x="4652" y="2317"/>
                </a:moveTo>
                <a:lnTo>
                  <a:pt x="5102" y="2317"/>
                </a:lnTo>
                <a:lnTo>
                  <a:pt x="5102" y="2640"/>
                </a:lnTo>
                <a:lnTo>
                  <a:pt x="4652" y="2640"/>
                </a:lnTo>
                <a:lnTo>
                  <a:pt x="4652" y="2317"/>
                </a:lnTo>
                <a:close/>
                <a:moveTo>
                  <a:pt x="3847" y="868"/>
                </a:moveTo>
                <a:lnTo>
                  <a:pt x="359" y="868"/>
                </a:lnTo>
                <a:lnTo>
                  <a:pt x="359" y="3238"/>
                </a:lnTo>
                <a:lnTo>
                  <a:pt x="3847" y="3238"/>
                </a:lnTo>
                <a:lnTo>
                  <a:pt x="3847" y="86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nSpc>
                <a:spcPct val="120000"/>
              </a:lnSpc>
            </a:pPr>
            <a:endParaRPr lang="zh-CN" altLang="en-US">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8233" y="2180342"/>
            <a:ext cx="512321" cy="512321"/>
          </a:xfrm>
          <a:prstGeom prst="rect">
            <a:avLst/>
          </a:prstGeom>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771" y="3607854"/>
            <a:ext cx="491243" cy="491243"/>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267" y="5002817"/>
            <a:ext cx="504024" cy="504024"/>
          </a:xfrm>
          <a:prstGeom prst="rect">
            <a:avLst/>
          </a:prstGeom>
        </p:spPr>
      </p:pic>
      <p:sp>
        <p:nvSpPr>
          <p:cNvPr id="4" name="标题 3"/>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代码详情</a:t>
            </a: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781112" y="1192562"/>
            <a:ext cx="10843940" cy="5321826"/>
          </a:xfrm>
          <a:prstGeom prst="rect">
            <a:avLst/>
          </a:prstGeom>
          <a:noFill/>
          <a:ln w="28575">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62463" y="5002816"/>
            <a:ext cx="2062587" cy="1511571"/>
          </a:xfrm>
          <a:prstGeom prst="rect">
            <a:avLst/>
          </a:prstGeom>
        </p:spPr>
      </p:pic>
      <p:sp>
        <p:nvSpPr>
          <p:cNvPr id="9" name="文本框 8"/>
          <p:cNvSpPr txBox="1"/>
          <p:nvPr/>
        </p:nvSpPr>
        <p:spPr>
          <a:xfrm>
            <a:off x="1139825" y="1659255"/>
            <a:ext cx="8422640" cy="460375"/>
          </a:xfrm>
          <a:prstGeom prst="rect">
            <a:avLst/>
          </a:prstGeom>
          <a:noFill/>
        </p:spPr>
        <p:txBody>
          <a:bodyPr wrap="square" rtlCol="0">
            <a:spAutoFit/>
          </a:bodyPr>
          <a:p>
            <a:pPr algn="l">
              <a:lnSpc>
                <a:spcPct val="120000"/>
              </a:lnSpc>
            </a:pPr>
            <a:r>
              <a:rPr lang="zh-CN" altLang="en-US"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进入</a:t>
            </a:r>
            <a:r>
              <a:rPr lang="en-US" altLang="zh-CN"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清远人才网</a:t>
            </a:r>
            <a:r>
              <a:rPr lang="en-US" altLang="zh-CN"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a:t>
            </a:r>
            <a:r>
              <a:rPr lang="zh-CN" altLang="en-US"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，查找销售岗位的第一个岗位，点击查看详情数据。</a:t>
            </a:r>
            <a:endParaRPr lang="zh-CN" altLang="en-US" sz="2000"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图片 1"/>
          <p:cNvPicPr>
            <a:picLocks noChangeAspect="1"/>
          </p:cNvPicPr>
          <p:nvPr/>
        </p:nvPicPr>
        <p:blipFill>
          <a:blip r:embed="rId5"/>
          <a:stretch>
            <a:fillRect/>
          </a:stretch>
        </p:blipFill>
        <p:spPr>
          <a:xfrm>
            <a:off x="1139825" y="2525395"/>
            <a:ext cx="8439150" cy="335597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38233" y="2180342"/>
            <a:ext cx="512321" cy="512321"/>
          </a:xfrm>
          <a:prstGeom prst="rect">
            <a:avLst/>
          </a:prstGeom>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8771" y="3607854"/>
            <a:ext cx="491243" cy="491243"/>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267" y="5002817"/>
            <a:ext cx="504024" cy="504024"/>
          </a:xfrm>
          <a:prstGeom prst="rect">
            <a:avLst/>
          </a:prstGeom>
        </p:spPr>
      </p:pic>
      <p:sp>
        <p:nvSpPr>
          <p:cNvPr id="4" name="标题 3"/>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代码详情</a:t>
            </a: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781112" y="1192562"/>
            <a:ext cx="10843940" cy="5321826"/>
          </a:xfrm>
          <a:prstGeom prst="rect">
            <a:avLst/>
          </a:prstGeom>
          <a:noFill/>
          <a:ln w="28575">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8460" y="4787265"/>
            <a:ext cx="2356485" cy="1726565"/>
          </a:xfrm>
          <a:prstGeom prst="rect">
            <a:avLst/>
          </a:prstGeom>
        </p:spPr>
      </p:pic>
      <p:pic>
        <p:nvPicPr>
          <p:cNvPr id="6" name="图片 5"/>
          <p:cNvPicPr>
            <a:picLocks noChangeAspect="1"/>
          </p:cNvPicPr>
          <p:nvPr/>
        </p:nvPicPr>
        <p:blipFill>
          <a:blip r:embed="rId5"/>
          <a:stretch>
            <a:fillRect/>
          </a:stretch>
        </p:blipFill>
        <p:spPr>
          <a:xfrm>
            <a:off x="1165552" y="2332990"/>
            <a:ext cx="9105900" cy="3794760"/>
          </a:xfrm>
          <a:prstGeom prst="rect">
            <a:avLst/>
          </a:prstGeom>
        </p:spPr>
      </p:pic>
      <p:sp>
        <p:nvSpPr>
          <p:cNvPr id="7" name="文本框 6"/>
          <p:cNvSpPr txBox="1"/>
          <p:nvPr/>
        </p:nvSpPr>
        <p:spPr>
          <a:xfrm>
            <a:off x="1139825" y="1456055"/>
            <a:ext cx="8422640" cy="534035"/>
          </a:xfrm>
          <a:prstGeom prst="rect">
            <a:avLst/>
          </a:prstGeom>
          <a:noFill/>
        </p:spPr>
        <p:txBody>
          <a:bodyPr wrap="square" rtlCol="0">
            <a:spAutoFit/>
          </a:bodyPr>
          <a:p>
            <a:pPr algn="l">
              <a:lnSpc>
                <a:spcPct val="120000"/>
              </a:lnSpc>
            </a:pPr>
            <a:r>
              <a:rPr lang="en-US" altLang="zh-CN"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1 </a:t>
            </a:r>
            <a:r>
              <a:rPr lang="zh-CN" altLang="en-US"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进入工作列表页面。</a:t>
            </a:r>
            <a:endParaRPr lang="zh-CN" altLang="en-US"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1139825" y="2000885"/>
            <a:ext cx="9555480" cy="4286250"/>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233" y="2180342"/>
            <a:ext cx="512321" cy="512321"/>
          </a:xfrm>
          <a:prstGeom prst="rect">
            <a:avLst/>
          </a:prstGeom>
        </p:spPr>
      </p:pic>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771" y="3607854"/>
            <a:ext cx="491243" cy="491243"/>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267" y="5002817"/>
            <a:ext cx="504024" cy="504024"/>
          </a:xfrm>
          <a:prstGeom prst="rect">
            <a:avLst/>
          </a:prstGeom>
        </p:spPr>
      </p:pic>
      <p:sp>
        <p:nvSpPr>
          <p:cNvPr id="4" name="标题 3"/>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代码详情</a:t>
            </a:r>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781112" y="1192562"/>
            <a:ext cx="10843940" cy="5321826"/>
          </a:xfrm>
          <a:prstGeom prst="rect">
            <a:avLst/>
          </a:prstGeom>
          <a:noFill/>
          <a:ln w="28575">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5" name="图片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0995" y="4759325"/>
            <a:ext cx="2393950" cy="1754505"/>
          </a:xfrm>
          <a:prstGeom prst="rect">
            <a:avLst/>
          </a:prstGeom>
        </p:spPr>
      </p:pic>
      <p:sp>
        <p:nvSpPr>
          <p:cNvPr id="7" name="文本框 6"/>
          <p:cNvSpPr txBox="1"/>
          <p:nvPr/>
        </p:nvSpPr>
        <p:spPr>
          <a:xfrm>
            <a:off x="1139825" y="1456055"/>
            <a:ext cx="8422640" cy="534035"/>
          </a:xfrm>
          <a:prstGeom prst="rect">
            <a:avLst/>
          </a:prstGeom>
          <a:noFill/>
        </p:spPr>
        <p:txBody>
          <a:bodyPr wrap="square" rtlCol="0">
            <a:spAutoFit/>
          </a:bodyPr>
          <a:p>
            <a:pPr algn="l">
              <a:lnSpc>
                <a:spcPct val="120000"/>
              </a:lnSpc>
            </a:pPr>
            <a:r>
              <a:rPr lang="en-US" altLang="zh-CN"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2 </a:t>
            </a:r>
            <a:r>
              <a:rPr lang="zh-CN" altLang="en-US"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点击列表，</a:t>
            </a:r>
            <a:r>
              <a:rPr lang="zh-CN" altLang="en-US" dirty="0" err="1" smtClean="0">
                <a:solidFill>
                  <a:srgbClr val="FF0000"/>
                </a:solidFill>
                <a:latin typeface="微软雅黑" panose="020B0503020204020204" pitchFamily="34" charset="-122"/>
                <a:ea typeface="微软雅黑" panose="020B0503020204020204" pitchFamily="34" charset="-122"/>
                <a:cs typeface="Arial" panose="020B0604020202020204" pitchFamily="34" charset="0"/>
              </a:rPr>
              <a:t>打开新窗口</a:t>
            </a:r>
            <a:r>
              <a:rPr lang="zh-CN" altLang="en-US"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，获取工作详情数据。</a:t>
            </a:r>
            <a:endParaRPr lang="zh-CN" altLang="en-US"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Tree>
    <p:custDataLst>
      <p:tags r:id="rId6"/>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78137" y="5127258"/>
            <a:ext cx="9724804" cy="893543"/>
          </a:xfrm>
          <a:prstGeom prst="rect">
            <a:avLst/>
          </a:prstGeom>
          <a:solidFill>
            <a:srgbClr val="6F7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prstClr val="white"/>
              </a:solidFill>
              <a:ea typeface="微软雅黑" panose="020B0503020204020204" pitchFamily="34" charset="-122"/>
            </a:endParaRPr>
          </a:p>
        </p:txBody>
      </p:sp>
      <p:sp>
        <p:nvSpPr>
          <p:cNvPr id="8" name="矩形 7"/>
          <p:cNvSpPr/>
          <p:nvPr/>
        </p:nvSpPr>
        <p:spPr>
          <a:xfrm>
            <a:off x="1312004" y="2128532"/>
            <a:ext cx="4570809" cy="923612"/>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1298951" y="3603130"/>
            <a:ext cx="4576721" cy="923611"/>
          </a:xfrm>
          <a:prstGeom prst="rect">
            <a:avLst/>
          </a:prstGeom>
          <a:solidFill>
            <a:srgbClr val="6F7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1276099" y="1583139"/>
            <a:ext cx="126512" cy="4437662"/>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1" name="矩形 10"/>
          <p:cNvSpPr/>
          <p:nvPr/>
        </p:nvSpPr>
        <p:spPr>
          <a:xfrm>
            <a:off x="1276099" y="1583139"/>
            <a:ext cx="4606714" cy="127994"/>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5" name="KSO_Shape"/>
          <p:cNvSpPr/>
          <p:nvPr/>
        </p:nvSpPr>
        <p:spPr bwMode="auto">
          <a:xfrm>
            <a:off x="1558727" y="2245232"/>
            <a:ext cx="451598" cy="690213"/>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6" name="KSO_Shape"/>
          <p:cNvSpPr/>
          <p:nvPr/>
        </p:nvSpPr>
        <p:spPr bwMode="auto">
          <a:xfrm>
            <a:off x="1518041" y="3830137"/>
            <a:ext cx="470240" cy="469596"/>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7" name="KSO_Shape"/>
          <p:cNvSpPr/>
          <p:nvPr/>
        </p:nvSpPr>
        <p:spPr bwMode="auto">
          <a:xfrm>
            <a:off x="1567808" y="5342624"/>
            <a:ext cx="453618" cy="46281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8" name="文本框 19"/>
          <p:cNvSpPr txBox="1"/>
          <p:nvPr/>
        </p:nvSpPr>
        <p:spPr>
          <a:xfrm>
            <a:off x="1988281" y="3803325"/>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什么是</a:t>
            </a:r>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selenium</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1" name="文本框 19"/>
          <p:cNvSpPr txBox="1"/>
          <p:nvPr/>
        </p:nvSpPr>
        <p:spPr>
          <a:xfrm>
            <a:off x="1988281" y="2328728"/>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为什么要学习</a:t>
            </a:r>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selenium</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2" name="文本框 19"/>
          <p:cNvSpPr txBox="1"/>
          <p:nvPr/>
        </p:nvSpPr>
        <p:spPr>
          <a:xfrm>
            <a:off x="2021638" y="5312419"/>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如何使用</a:t>
            </a:r>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selenium</a:t>
            </a:r>
            <a:endParaRPr lang="zh-CN" altLang="en-US" sz="2800" dirty="0">
              <a:solidFill>
                <a:prstClr val="white"/>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072410" y="1583138"/>
            <a:ext cx="4930532" cy="3288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p:nvPr/>
        </p:nvSpPr>
        <p:spPr>
          <a:xfrm>
            <a:off x="1852295" y="2833370"/>
            <a:ext cx="8493760" cy="1753870"/>
          </a:xfrm>
          <a:prstGeom prst="rect">
            <a:avLst/>
          </a:prstGeom>
        </p:spPr>
        <p:txBody>
          <a:bodyPr/>
          <a:lstStyle>
            <a:lvl1pPr marL="457200" indent="-457200" algn="l" defTabSz="1219200" rtl="0" eaLnBrk="1" latinLnBrk="0" hangingPunct="1">
              <a:spcBef>
                <a:spcPct val="20000"/>
              </a:spcBef>
              <a:buClr>
                <a:schemeClr val="tx2"/>
              </a:buClr>
              <a:buFont typeface="Wingdings" panose="05000000000000000000" pitchFamily="2" charset="2"/>
              <a:buChar char="§"/>
              <a:defRPr sz="4300" kern="1200">
                <a:solidFill>
                  <a:schemeClr val="tx1"/>
                </a:solidFill>
                <a:latin typeface="Arial" panose="020B0604020202020204" pitchFamily="34" charset="0"/>
                <a:ea typeface="+mn-ea"/>
                <a:cs typeface="Arial" panose="020B0604020202020204" pitchFamily="34" charset="0"/>
              </a:defRPr>
            </a:lvl1pPr>
            <a:lvl2pPr marL="990600" indent="-381000" algn="l" defTabSz="1219200" rtl="0" eaLnBrk="1" latinLnBrk="0" hangingPunct="1">
              <a:spcBef>
                <a:spcPct val="20000"/>
              </a:spcBef>
              <a:buClr>
                <a:schemeClr val="tx2"/>
              </a:buClr>
              <a:buFont typeface="Wingdings" panose="05000000000000000000" pitchFamily="2" charset="2"/>
              <a:buChar char="§"/>
              <a:defRPr sz="3700" kern="1200">
                <a:solidFill>
                  <a:schemeClr val="tx1"/>
                </a:solidFill>
                <a:latin typeface="Arial" panose="020B0604020202020204" pitchFamily="34" charset="0"/>
                <a:ea typeface="+mn-ea"/>
                <a:cs typeface="Arial" panose="020B0604020202020204" pitchFamily="34" charset="0"/>
              </a:defRPr>
            </a:lvl2pPr>
            <a:lvl3pPr marL="1524000" indent="-304800" algn="l" defTabSz="1219200" rtl="0" eaLnBrk="1" latinLnBrk="0" hangingPunct="1">
              <a:spcBef>
                <a:spcPct val="20000"/>
              </a:spcBef>
              <a:buClr>
                <a:schemeClr val="tx2"/>
              </a:buClr>
              <a:buFont typeface="Wingdings" panose="05000000000000000000" pitchFamily="2" charset="2"/>
              <a:buChar char="§"/>
              <a:defRPr sz="3200" kern="1200">
                <a:solidFill>
                  <a:schemeClr val="tx1"/>
                </a:solidFill>
                <a:latin typeface="Arial" panose="020B0604020202020204" pitchFamily="34" charset="0"/>
                <a:ea typeface="+mn-ea"/>
                <a:cs typeface="Arial" panose="020B0604020202020204" pitchFamily="34" charset="0"/>
              </a:defRPr>
            </a:lvl3pPr>
            <a:lvl4pPr marL="2132965" indent="-304800" algn="l" defTabSz="1219200" rtl="0" eaLnBrk="1" latinLnBrk="0" hangingPunct="1">
              <a:spcBef>
                <a:spcPct val="20000"/>
              </a:spcBef>
              <a:buClr>
                <a:schemeClr val="tx2"/>
              </a:buClr>
              <a:buFont typeface="Wingdings" panose="05000000000000000000" pitchFamily="2" charset="2"/>
              <a:buChar char="§"/>
              <a:defRPr sz="2700" kern="1200">
                <a:solidFill>
                  <a:schemeClr val="tx1"/>
                </a:solidFill>
                <a:latin typeface="Arial" panose="020B0604020202020204" pitchFamily="34" charset="0"/>
                <a:ea typeface="+mn-ea"/>
                <a:cs typeface="Arial" panose="020B0604020202020204" pitchFamily="34" charset="0"/>
              </a:defRPr>
            </a:lvl4pPr>
            <a:lvl5pPr marL="2742565" indent="-304800" algn="l" defTabSz="1219200" rtl="0" eaLnBrk="1" latinLnBrk="0" hangingPunct="1">
              <a:spcBef>
                <a:spcPct val="20000"/>
              </a:spcBef>
              <a:buClr>
                <a:schemeClr val="tx2"/>
              </a:buClr>
              <a:buFont typeface="Wingdings" panose="05000000000000000000" pitchFamily="2" charset="2"/>
              <a:buChar char="§"/>
              <a:defRPr sz="2700" kern="1200">
                <a:solidFill>
                  <a:schemeClr val="tx1"/>
                </a:solidFill>
                <a:latin typeface="Arial" panose="020B0604020202020204" pitchFamily="34" charset="0"/>
                <a:ea typeface="+mn-ea"/>
                <a:cs typeface="Arial" panose="020B0604020202020204" pitchFamily="34" charset="0"/>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609600" lvl="1" algn="ctr">
              <a:buSzTx/>
              <a:buFont typeface="Wingdings" panose="05000000000000000000" pitchFamily="2" charset="2"/>
              <a:buNone/>
            </a:pPr>
            <a:r>
              <a:rPr lang="zh-CN" altLang="en-US" sz="4400" dirty="0" smtClean="0">
                <a:solidFill>
                  <a:schemeClr val="bg1"/>
                </a:solidFill>
                <a:latin typeface="微软雅黑" panose="020B0503020204020204" pitchFamily="34" charset="-122"/>
                <a:ea typeface="微软雅黑" panose="020B0503020204020204" pitchFamily="34" charset="-122"/>
                <a:sym typeface="+mn-ea"/>
              </a:rPr>
              <a:t>selenium</a:t>
            </a:r>
            <a:endParaRPr lang="zh-CN" altLang="en-US" sz="4400" dirty="0" smtClean="0">
              <a:solidFill>
                <a:schemeClr val="bg1"/>
              </a:solidFill>
              <a:latin typeface="微软雅黑" panose="020B0503020204020204" pitchFamily="34" charset="-122"/>
              <a:ea typeface="微软雅黑" panose="020B0503020204020204" pitchFamily="34" charset="-122"/>
              <a:sym typeface="+mn-ea"/>
            </a:endParaRPr>
          </a:p>
          <a:p>
            <a:pPr marL="609600" lvl="1" algn="ctr">
              <a:buSzTx/>
              <a:buFont typeface="Wingdings" panose="05000000000000000000" pitchFamily="2" charset="2"/>
              <a:buNone/>
            </a:pPr>
            <a:r>
              <a:rPr lang="zh-CN" altLang="en-US" sz="4400" dirty="0" smtClean="0">
                <a:solidFill>
                  <a:schemeClr val="bg1"/>
                </a:solidFill>
                <a:latin typeface="微软雅黑" panose="020B0503020204020204" pitchFamily="34" charset="-122"/>
                <a:ea typeface="微软雅黑" panose="020B0503020204020204" pitchFamily="34" charset="-122"/>
              </a:rPr>
              <a:t>无头浏览器</a:t>
            </a:r>
            <a:endParaRPr lang="zh-CN" altLang="en-US" sz="4400" dirty="0" smtClean="0">
              <a:solidFill>
                <a:schemeClr val="bg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5460901" y="1552531"/>
            <a:ext cx="1059180" cy="10591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custDataLst>
              <p:tags r:id="rId1"/>
            </p:custDataLst>
          </p:nvPr>
        </p:nvCxnSpPr>
        <p:spPr>
          <a:xfrm>
            <a:off x="357189" y="1985174"/>
            <a:ext cx="11607799"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custDataLst>
              <p:tags r:id="rId2"/>
            </p:custDataLst>
          </p:nvPr>
        </p:nvCxnSpPr>
        <p:spPr>
          <a:xfrm>
            <a:off x="2543176" y="7939"/>
            <a:ext cx="0" cy="687070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062" name="文本框 103"/>
          <p:cNvSpPr txBox="1">
            <a:spLocks noChangeArrowheads="1"/>
          </p:cNvSpPr>
          <p:nvPr>
            <p:custDataLst>
              <p:tags r:id="rId3"/>
            </p:custDataLst>
          </p:nvPr>
        </p:nvSpPr>
        <p:spPr bwMode="auto">
          <a:xfrm>
            <a:off x="3540130" y="1231114"/>
            <a:ext cx="5363238" cy="468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r>
              <a:rPr lang="zh-CN" altLang="en-US" sz="4400"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无头浏览器</a:t>
            </a:r>
            <a:endParaRPr lang="zh-CN" altLang="en-US" sz="4400" dirty="0">
              <a:solidFill>
                <a:srgbClr val="FF000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 name="KSO_Shape"/>
          <p:cNvSpPr>
            <a:spLocks noChangeAspect="1"/>
          </p:cNvSpPr>
          <p:nvPr/>
        </p:nvSpPr>
        <p:spPr bwMode="auto">
          <a:xfrm>
            <a:off x="1819056" y="681834"/>
            <a:ext cx="1351183" cy="1285876"/>
          </a:xfrm>
          <a:custGeom>
            <a:avLst/>
            <a:gdLst>
              <a:gd name="T0" fmla="*/ 2147483646 w 5871"/>
              <a:gd name="T1" fmla="*/ 2147483646 h 5585"/>
              <a:gd name="T2" fmla="*/ 2147483646 w 5871"/>
              <a:gd name="T3" fmla="*/ 2147483646 h 5585"/>
              <a:gd name="T4" fmla="*/ 2147483646 w 5871"/>
              <a:gd name="T5" fmla="*/ 2147483646 h 5585"/>
              <a:gd name="T6" fmla="*/ 2147483646 w 5871"/>
              <a:gd name="T7" fmla="*/ 2147483646 h 5585"/>
              <a:gd name="T8" fmla="*/ 2147483646 w 5871"/>
              <a:gd name="T9" fmla="*/ 2147483646 h 5585"/>
              <a:gd name="T10" fmla="*/ 2147483646 w 5871"/>
              <a:gd name="T11" fmla="*/ 2147483646 h 5585"/>
              <a:gd name="T12" fmla="*/ 2147483646 w 5871"/>
              <a:gd name="T13" fmla="*/ 2147483646 h 5585"/>
              <a:gd name="T14" fmla="*/ 2147483646 w 5871"/>
              <a:gd name="T15" fmla="*/ 2147483646 h 5585"/>
              <a:gd name="T16" fmla="*/ 2147483646 w 5871"/>
              <a:gd name="T17" fmla="*/ 2147483646 h 5585"/>
              <a:gd name="T18" fmla="*/ 2147483646 w 5871"/>
              <a:gd name="T19" fmla="*/ 2147483646 h 5585"/>
              <a:gd name="T20" fmla="*/ 2147483646 w 5871"/>
              <a:gd name="T21" fmla="*/ 2147483646 h 5585"/>
              <a:gd name="T22" fmla="*/ 2147483646 w 5871"/>
              <a:gd name="T23" fmla="*/ 2147483646 h 5585"/>
              <a:gd name="T24" fmla="*/ 2147483646 w 5871"/>
              <a:gd name="T25" fmla="*/ 2147483646 h 5585"/>
              <a:gd name="T26" fmla="*/ 2147483646 w 5871"/>
              <a:gd name="T27" fmla="*/ 2147483646 h 5585"/>
              <a:gd name="T28" fmla="*/ 2147483646 w 5871"/>
              <a:gd name="T29" fmla="*/ 2147483646 h 5585"/>
              <a:gd name="T30" fmla="*/ 2147483646 w 5871"/>
              <a:gd name="T31" fmla="*/ 2147483646 h 5585"/>
              <a:gd name="T32" fmla="*/ 2147483646 w 5871"/>
              <a:gd name="T33" fmla="*/ 2147483646 h 5585"/>
              <a:gd name="T34" fmla="*/ 2147483646 w 5871"/>
              <a:gd name="T35" fmla="*/ 2147483646 h 5585"/>
              <a:gd name="T36" fmla="*/ 2147483646 w 5871"/>
              <a:gd name="T37" fmla="*/ 2147483646 h 5585"/>
              <a:gd name="T38" fmla="*/ 2147483646 w 5871"/>
              <a:gd name="T39" fmla="*/ 2147483646 h 5585"/>
              <a:gd name="T40" fmla="*/ 2147483646 w 5871"/>
              <a:gd name="T41" fmla="*/ 2147483646 h 5585"/>
              <a:gd name="T42" fmla="*/ 2147483646 w 5871"/>
              <a:gd name="T43" fmla="*/ 2147483646 h 5585"/>
              <a:gd name="T44" fmla="*/ 2147483646 w 5871"/>
              <a:gd name="T45" fmla="*/ 2147483646 h 5585"/>
              <a:gd name="T46" fmla="*/ 2147483646 w 5871"/>
              <a:gd name="T47" fmla="*/ 2147483646 h 5585"/>
              <a:gd name="T48" fmla="*/ 2147483646 w 5871"/>
              <a:gd name="T49" fmla="*/ 2147483646 h 5585"/>
              <a:gd name="T50" fmla="*/ 2147483646 w 5871"/>
              <a:gd name="T51" fmla="*/ 2147483646 h 5585"/>
              <a:gd name="T52" fmla="*/ 2147483646 w 5871"/>
              <a:gd name="T53" fmla="*/ 2147483646 h 5585"/>
              <a:gd name="T54" fmla="*/ 2147483646 w 5871"/>
              <a:gd name="T55" fmla="*/ 2147483646 h 5585"/>
              <a:gd name="T56" fmla="*/ 2147483646 w 5871"/>
              <a:gd name="T57" fmla="*/ 2147483646 h 5585"/>
              <a:gd name="T58" fmla="*/ 2147483646 w 5871"/>
              <a:gd name="T59" fmla="*/ 2147483646 h 5585"/>
              <a:gd name="T60" fmla="*/ 2147483646 w 5871"/>
              <a:gd name="T61" fmla="*/ 2147483646 h 5585"/>
              <a:gd name="T62" fmla="*/ 2147483646 w 5871"/>
              <a:gd name="T63" fmla="*/ 2147483646 h 5585"/>
              <a:gd name="T64" fmla="*/ 2147483646 w 5871"/>
              <a:gd name="T65" fmla="*/ 2147483646 h 5585"/>
              <a:gd name="T66" fmla="*/ 2147483646 w 5871"/>
              <a:gd name="T67" fmla="*/ 2147483646 h 5585"/>
              <a:gd name="T68" fmla="*/ 2147483646 w 5871"/>
              <a:gd name="T69" fmla="*/ 2147483646 h 5585"/>
              <a:gd name="T70" fmla="*/ 2147483646 w 5871"/>
              <a:gd name="T71" fmla="*/ 2147483646 h 5585"/>
              <a:gd name="T72" fmla="*/ 2147483646 w 5871"/>
              <a:gd name="T73" fmla="*/ 2147483646 h 5585"/>
              <a:gd name="T74" fmla="*/ 2147483646 w 5871"/>
              <a:gd name="T75" fmla="*/ 2147483646 h 5585"/>
              <a:gd name="T76" fmla="*/ 2147483646 w 5871"/>
              <a:gd name="T77" fmla="*/ 2147483646 h 5585"/>
              <a:gd name="T78" fmla="*/ 2147483646 w 5871"/>
              <a:gd name="T79" fmla="*/ 2147483646 h 5585"/>
              <a:gd name="T80" fmla="*/ 2147483646 w 5871"/>
              <a:gd name="T81" fmla="*/ 2147483646 h 5585"/>
              <a:gd name="T82" fmla="*/ 2147483646 w 5871"/>
              <a:gd name="T83" fmla="*/ 2147483646 h 5585"/>
              <a:gd name="T84" fmla="*/ 2147483646 w 5871"/>
              <a:gd name="T85" fmla="*/ 2147483646 h 5585"/>
              <a:gd name="T86" fmla="*/ 2147483646 w 5871"/>
              <a:gd name="T87" fmla="*/ 2147483646 h 5585"/>
              <a:gd name="T88" fmla="*/ 2147483646 w 5871"/>
              <a:gd name="T89" fmla="*/ 2147483646 h 5585"/>
              <a:gd name="T90" fmla="*/ 2147483646 w 5871"/>
              <a:gd name="T91" fmla="*/ 2147483646 h 5585"/>
              <a:gd name="T92" fmla="*/ 2147483646 w 5871"/>
              <a:gd name="T93" fmla="*/ 2147483646 h 5585"/>
              <a:gd name="T94" fmla="*/ 2147483646 w 5871"/>
              <a:gd name="T95" fmla="*/ 2147483646 h 5585"/>
              <a:gd name="T96" fmla="*/ 2147483646 w 5871"/>
              <a:gd name="T97" fmla="*/ 2147483646 h 5585"/>
              <a:gd name="T98" fmla="*/ 2147483646 w 5871"/>
              <a:gd name="T99" fmla="*/ 2147483646 h 5585"/>
              <a:gd name="T100" fmla="*/ 2147483646 w 5871"/>
              <a:gd name="T101" fmla="*/ 2147483646 h 5585"/>
              <a:gd name="T102" fmla="*/ 2147483646 w 5871"/>
              <a:gd name="T103" fmla="*/ 2147483646 h 5585"/>
              <a:gd name="T104" fmla="*/ 0 w 5871"/>
              <a:gd name="T105" fmla="*/ 2147483646 h 5585"/>
              <a:gd name="T106" fmla="*/ 2147483646 w 5871"/>
              <a:gd name="T107" fmla="*/ 0 h 5585"/>
              <a:gd name="T108" fmla="*/ 2147483646 w 5871"/>
              <a:gd name="T109" fmla="*/ 2147483646 h 5585"/>
              <a:gd name="T110" fmla="*/ 2147483646 w 5871"/>
              <a:gd name="T111" fmla="*/ 2147483646 h 55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71" h="5585">
                <a:moveTo>
                  <a:pt x="774" y="374"/>
                </a:moveTo>
                <a:lnTo>
                  <a:pt x="774" y="1910"/>
                </a:lnTo>
                <a:lnTo>
                  <a:pt x="5107" y="1910"/>
                </a:lnTo>
                <a:lnTo>
                  <a:pt x="5107" y="374"/>
                </a:lnTo>
                <a:lnTo>
                  <a:pt x="774" y="374"/>
                </a:lnTo>
                <a:close/>
                <a:moveTo>
                  <a:pt x="1597" y="3265"/>
                </a:moveTo>
                <a:lnTo>
                  <a:pt x="1597" y="3265"/>
                </a:lnTo>
                <a:lnTo>
                  <a:pt x="1591" y="3265"/>
                </a:lnTo>
                <a:lnTo>
                  <a:pt x="1587" y="3265"/>
                </a:lnTo>
                <a:lnTo>
                  <a:pt x="1586" y="3265"/>
                </a:lnTo>
                <a:lnTo>
                  <a:pt x="1581" y="3265"/>
                </a:lnTo>
                <a:lnTo>
                  <a:pt x="1576" y="3265"/>
                </a:lnTo>
                <a:lnTo>
                  <a:pt x="1571" y="3265"/>
                </a:lnTo>
                <a:lnTo>
                  <a:pt x="1570" y="3265"/>
                </a:lnTo>
                <a:lnTo>
                  <a:pt x="1566" y="3265"/>
                </a:lnTo>
                <a:lnTo>
                  <a:pt x="1560" y="3265"/>
                </a:lnTo>
                <a:lnTo>
                  <a:pt x="1555" y="3265"/>
                </a:lnTo>
                <a:lnTo>
                  <a:pt x="1550" y="3265"/>
                </a:lnTo>
                <a:lnTo>
                  <a:pt x="1545" y="3265"/>
                </a:lnTo>
                <a:lnTo>
                  <a:pt x="1540" y="3265"/>
                </a:lnTo>
                <a:lnTo>
                  <a:pt x="1539" y="3265"/>
                </a:lnTo>
                <a:lnTo>
                  <a:pt x="1535" y="3265"/>
                </a:lnTo>
                <a:lnTo>
                  <a:pt x="1529" y="3265"/>
                </a:lnTo>
                <a:lnTo>
                  <a:pt x="1525" y="3265"/>
                </a:lnTo>
                <a:lnTo>
                  <a:pt x="1524" y="3265"/>
                </a:lnTo>
                <a:lnTo>
                  <a:pt x="1519" y="3265"/>
                </a:lnTo>
                <a:lnTo>
                  <a:pt x="1514" y="3265"/>
                </a:lnTo>
                <a:lnTo>
                  <a:pt x="1509" y="3265"/>
                </a:lnTo>
                <a:lnTo>
                  <a:pt x="1508" y="3265"/>
                </a:lnTo>
                <a:lnTo>
                  <a:pt x="1504" y="3265"/>
                </a:lnTo>
                <a:lnTo>
                  <a:pt x="1498" y="3265"/>
                </a:lnTo>
                <a:lnTo>
                  <a:pt x="1494" y="3265"/>
                </a:lnTo>
                <a:lnTo>
                  <a:pt x="1493" y="3265"/>
                </a:lnTo>
                <a:lnTo>
                  <a:pt x="1488" y="3265"/>
                </a:lnTo>
                <a:lnTo>
                  <a:pt x="1483" y="3265"/>
                </a:lnTo>
                <a:lnTo>
                  <a:pt x="1478" y="3265"/>
                </a:lnTo>
                <a:lnTo>
                  <a:pt x="1477" y="3265"/>
                </a:lnTo>
                <a:lnTo>
                  <a:pt x="1473" y="3265"/>
                </a:lnTo>
                <a:lnTo>
                  <a:pt x="1467" y="3265"/>
                </a:lnTo>
                <a:lnTo>
                  <a:pt x="1463" y="3265"/>
                </a:lnTo>
                <a:lnTo>
                  <a:pt x="1462" y="3265"/>
                </a:lnTo>
                <a:lnTo>
                  <a:pt x="1457" y="3265"/>
                </a:lnTo>
                <a:lnTo>
                  <a:pt x="1452" y="3265"/>
                </a:lnTo>
                <a:lnTo>
                  <a:pt x="1446" y="3265"/>
                </a:lnTo>
                <a:lnTo>
                  <a:pt x="1442" y="3265"/>
                </a:lnTo>
                <a:lnTo>
                  <a:pt x="1266" y="3265"/>
                </a:lnTo>
                <a:lnTo>
                  <a:pt x="1345" y="3830"/>
                </a:lnTo>
                <a:lnTo>
                  <a:pt x="1294" y="3911"/>
                </a:lnTo>
                <a:lnTo>
                  <a:pt x="1345" y="3977"/>
                </a:lnTo>
                <a:lnTo>
                  <a:pt x="1117" y="4116"/>
                </a:lnTo>
                <a:lnTo>
                  <a:pt x="1112" y="4144"/>
                </a:lnTo>
                <a:lnTo>
                  <a:pt x="1106" y="4173"/>
                </a:lnTo>
                <a:lnTo>
                  <a:pt x="1103" y="4201"/>
                </a:lnTo>
                <a:lnTo>
                  <a:pt x="1099" y="4228"/>
                </a:lnTo>
                <a:lnTo>
                  <a:pt x="1097" y="4255"/>
                </a:lnTo>
                <a:lnTo>
                  <a:pt x="1096" y="4281"/>
                </a:lnTo>
                <a:lnTo>
                  <a:pt x="1096" y="4308"/>
                </a:lnTo>
                <a:lnTo>
                  <a:pt x="1096" y="4333"/>
                </a:lnTo>
                <a:lnTo>
                  <a:pt x="1097" y="4359"/>
                </a:lnTo>
                <a:lnTo>
                  <a:pt x="1098" y="4383"/>
                </a:lnTo>
                <a:lnTo>
                  <a:pt x="1100" y="4407"/>
                </a:lnTo>
                <a:lnTo>
                  <a:pt x="1104" y="4432"/>
                </a:lnTo>
                <a:lnTo>
                  <a:pt x="1112" y="4478"/>
                </a:lnTo>
                <a:lnTo>
                  <a:pt x="1121" y="4523"/>
                </a:lnTo>
                <a:lnTo>
                  <a:pt x="1133" y="4568"/>
                </a:lnTo>
                <a:lnTo>
                  <a:pt x="1147" y="4611"/>
                </a:lnTo>
                <a:lnTo>
                  <a:pt x="1162" y="4653"/>
                </a:lnTo>
                <a:lnTo>
                  <a:pt x="1179" y="4694"/>
                </a:lnTo>
                <a:lnTo>
                  <a:pt x="1198" y="4733"/>
                </a:lnTo>
                <a:lnTo>
                  <a:pt x="1218" y="4772"/>
                </a:lnTo>
                <a:lnTo>
                  <a:pt x="1238" y="4812"/>
                </a:lnTo>
                <a:lnTo>
                  <a:pt x="1259" y="4849"/>
                </a:lnTo>
                <a:lnTo>
                  <a:pt x="774" y="4849"/>
                </a:lnTo>
                <a:lnTo>
                  <a:pt x="774" y="2135"/>
                </a:lnTo>
                <a:lnTo>
                  <a:pt x="2185" y="2135"/>
                </a:lnTo>
                <a:lnTo>
                  <a:pt x="2185" y="4849"/>
                </a:lnTo>
                <a:lnTo>
                  <a:pt x="1780" y="4849"/>
                </a:lnTo>
                <a:lnTo>
                  <a:pt x="1801" y="4812"/>
                </a:lnTo>
                <a:lnTo>
                  <a:pt x="1821" y="4772"/>
                </a:lnTo>
                <a:lnTo>
                  <a:pt x="1841" y="4733"/>
                </a:lnTo>
                <a:lnTo>
                  <a:pt x="1859" y="4694"/>
                </a:lnTo>
                <a:lnTo>
                  <a:pt x="1876" y="4653"/>
                </a:lnTo>
                <a:lnTo>
                  <a:pt x="1892" y="4611"/>
                </a:lnTo>
                <a:lnTo>
                  <a:pt x="1905" y="4568"/>
                </a:lnTo>
                <a:lnTo>
                  <a:pt x="1917" y="4523"/>
                </a:lnTo>
                <a:lnTo>
                  <a:pt x="1927" y="4478"/>
                </a:lnTo>
                <a:lnTo>
                  <a:pt x="1935" y="4432"/>
                </a:lnTo>
                <a:lnTo>
                  <a:pt x="1938" y="4407"/>
                </a:lnTo>
                <a:lnTo>
                  <a:pt x="1941" y="4383"/>
                </a:lnTo>
                <a:lnTo>
                  <a:pt x="1942" y="4359"/>
                </a:lnTo>
                <a:lnTo>
                  <a:pt x="1943" y="4333"/>
                </a:lnTo>
                <a:lnTo>
                  <a:pt x="1943" y="4308"/>
                </a:lnTo>
                <a:lnTo>
                  <a:pt x="1942" y="4281"/>
                </a:lnTo>
                <a:lnTo>
                  <a:pt x="1941" y="4255"/>
                </a:lnTo>
                <a:lnTo>
                  <a:pt x="1938" y="4228"/>
                </a:lnTo>
                <a:lnTo>
                  <a:pt x="1936" y="4201"/>
                </a:lnTo>
                <a:lnTo>
                  <a:pt x="1932" y="4173"/>
                </a:lnTo>
                <a:lnTo>
                  <a:pt x="1927" y="4144"/>
                </a:lnTo>
                <a:lnTo>
                  <a:pt x="1922" y="4116"/>
                </a:lnTo>
                <a:lnTo>
                  <a:pt x="1694" y="3977"/>
                </a:lnTo>
                <a:lnTo>
                  <a:pt x="1745" y="3911"/>
                </a:lnTo>
                <a:lnTo>
                  <a:pt x="1694" y="3830"/>
                </a:lnTo>
                <a:lnTo>
                  <a:pt x="1771" y="3265"/>
                </a:lnTo>
                <a:lnTo>
                  <a:pt x="1597" y="3265"/>
                </a:lnTo>
                <a:close/>
                <a:moveTo>
                  <a:pt x="4819" y="863"/>
                </a:moveTo>
                <a:lnTo>
                  <a:pt x="4819" y="1057"/>
                </a:lnTo>
                <a:lnTo>
                  <a:pt x="3585" y="1057"/>
                </a:lnTo>
                <a:lnTo>
                  <a:pt x="3585" y="863"/>
                </a:lnTo>
                <a:lnTo>
                  <a:pt x="4819" y="863"/>
                </a:lnTo>
                <a:close/>
                <a:moveTo>
                  <a:pt x="5002" y="1108"/>
                </a:moveTo>
                <a:lnTo>
                  <a:pt x="5002" y="1379"/>
                </a:lnTo>
                <a:lnTo>
                  <a:pt x="3769" y="1379"/>
                </a:lnTo>
                <a:lnTo>
                  <a:pt x="3769" y="1108"/>
                </a:lnTo>
                <a:lnTo>
                  <a:pt x="5002" y="1108"/>
                </a:lnTo>
                <a:close/>
                <a:moveTo>
                  <a:pt x="4891" y="1429"/>
                </a:moveTo>
                <a:lnTo>
                  <a:pt x="4891" y="1623"/>
                </a:lnTo>
                <a:lnTo>
                  <a:pt x="3657" y="1623"/>
                </a:lnTo>
                <a:lnTo>
                  <a:pt x="3657" y="1429"/>
                </a:lnTo>
                <a:lnTo>
                  <a:pt x="4891" y="1429"/>
                </a:lnTo>
                <a:close/>
                <a:moveTo>
                  <a:pt x="4977" y="1659"/>
                </a:moveTo>
                <a:lnTo>
                  <a:pt x="4977" y="1853"/>
                </a:lnTo>
                <a:lnTo>
                  <a:pt x="3743" y="1853"/>
                </a:lnTo>
                <a:lnTo>
                  <a:pt x="3743" y="1659"/>
                </a:lnTo>
                <a:lnTo>
                  <a:pt x="4977" y="1659"/>
                </a:lnTo>
                <a:close/>
                <a:moveTo>
                  <a:pt x="1643" y="596"/>
                </a:moveTo>
                <a:lnTo>
                  <a:pt x="1833" y="561"/>
                </a:lnTo>
                <a:lnTo>
                  <a:pt x="2061" y="1773"/>
                </a:lnTo>
                <a:lnTo>
                  <a:pt x="1871" y="1809"/>
                </a:lnTo>
                <a:lnTo>
                  <a:pt x="1643" y="596"/>
                </a:lnTo>
                <a:close/>
                <a:moveTo>
                  <a:pt x="1388" y="596"/>
                </a:moveTo>
                <a:lnTo>
                  <a:pt x="1579" y="561"/>
                </a:lnTo>
                <a:lnTo>
                  <a:pt x="1807" y="1773"/>
                </a:lnTo>
                <a:lnTo>
                  <a:pt x="1616" y="1809"/>
                </a:lnTo>
                <a:lnTo>
                  <a:pt x="1388" y="596"/>
                </a:lnTo>
                <a:close/>
                <a:moveTo>
                  <a:pt x="1134" y="596"/>
                </a:moveTo>
                <a:lnTo>
                  <a:pt x="1324" y="561"/>
                </a:lnTo>
                <a:lnTo>
                  <a:pt x="1551" y="1773"/>
                </a:lnTo>
                <a:lnTo>
                  <a:pt x="1361" y="1809"/>
                </a:lnTo>
                <a:lnTo>
                  <a:pt x="1134" y="596"/>
                </a:lnTo>
                <a:close/>
                <a:moveTo>
                  <a:pt x="884" y="568"/>
                </a:moveTo>
                <a:lnTo>
                  <a:pt x="1077" y="568"/>
                </a:lnTo>
                <a:lnTo>
                  <a:pt x="1077" y="1802"/>
                </a:lnTo>
                <a:lnTo>
                  <a:pt x="884" y="1802"/>
                </a:lnTo>
                <a:lnTo>
                  <a:pt x="884" y="568"/>
                </a:lnTo>
                <a:close/>
                <a:moveTo>
                  <a:pt x="3540" y="2418"/>
                </a:moveTo>
                <a:lnTo>
                  <a:pt x="3807" y="2354"/>
                </a:lnTo>
                <a:lnTo>
                  <a:pt x="4033" y="3306"/>
                </a:lnTo>
                <a:lnTo>
                  <a:pt x="3765" y="3369"/>
                </a:lnTo>
                <a:lnTo>
                  <a:pt x="3540" y="2418"/>
                </a:lnTo>
                <a:close/>
                <a:moveTo>
                  <a:pt x="3622" y="2531"/>
                </a:moveTo>
                <a:lnTo>
                  <a:pt x="3639" y="2606"/>
                </a:lnTo>
                <a:lnTo>
                  <a:pt x="3791" y="2570"/>
                </a:lnTo>
                <a:lnTo>
                  <a:pt x="3773" y="2496"/>
                </a:lnTo>
                <a:lnTo>
                  <a:pt x="3622" y="2531"/>
                </a:lnTo>
                <a:close/>
                <a:moveTo>
                  <a:pt x="3739" y="3028"/>
                </a:moveTo>
                <a:lnTo>
                  <a:pt x="3776" y="3184"/>
                </a:lnTo>
                <a:lnTo>
                  <a:pt x="3928" y="3148"/>
                </a:lnTo>
                <a:lnTo>
                  <a:pt x="3890" y="2991"/>
                </a:lnTo>
                <a:lnTo>
                  <a:pt x="3739" y="3028"/>
                </a:lnTo>
                <a:close/>
                <a:moveTo>
                  <a:pt x="3193" y="2418"/>
                </a:moveTo>
                <a:lnTo>
                  <a:pt x="3418" y="3369"/>
                </a:lnTo>
                <a:lnTo>
                  <a:pt x="3687" y="3306"/>
                </a:lnTo>
                <a:lnTo>
                  <a:pt x="3461" y="2354"/>
                </a:lnTo>
                <a:lnTo>
                  <a:pt x="3193" y="2418"/>
                </a:lnTo>
                <a:close/>
                <a:moveTo>
                  <a:pt x="3276" y="2531"/>
                </a:moveTo>
                <a:lnTo>
                  <a:pt x="3426" y="2496"/>
                </a:lnTo>
                <a:lnTo>
                  <a:pt x="3444" y="2570"/>
                </a:lnTo>
                <a:lnTo>
                  <a:pt x="3292" y="2606"/>
                </a:lnTo>
                <a:lnTo>
                  <a:pt x="3276" y="2531"/>
                </a:lnTo>
                <a:close/>
                <a:moveTo>
                  <a:pt x="3393" y="3028"/>
                </a:moveTo>
                <a:lnTo>
                  <a:pt x="3429" y="3184"/>
                </a:lnTo>
                <a:lnTo>
                  <a:pt x="3581" y="3148"/>
                </a:lnTo>
                <a:lnTo>
                  <a:pt x="3544" y="2991"/>
                </a:lnTo>
                <a:lnTo>
                  <a:pt x="3393" y="3028"/>
                </a:lnTo>
                <a:close/>
                <a:moveTo>
                  <a:pt x="2841" y="2418"/>
                </a:moveTo>
                <a:lnTo>
                  <a:pt x="3109" y="2354"/>
                </a:lnTo>
                <a:lnTo>
                  <a:pt x="3335" y="3306"/>
                </a:lnTo>
                <a:lnTo>
                  <a:pt x="3067" y="3369"/>
                </a:lnTo>
                <a:lnTo>
                  <a:pt x="2841" y="2418"/>
                </a:lnTo>
                <a:close/>
                <a:moveTo>
                  <a:pt x="2923" y="2531"/>
                </a:moveTo>
                <a:lnTo>
                  <a:pt x="2941" y="2606"/>
                </a:lnTo>
                <a:lnTo>
                  <a:pt x="3092" y="2570"/>
                </a:lnTo>
                <a:lnTo>
                  <a:pt x="3075" y="2496"/>
                </a:lnTo>
                <a:lnTo>
                  <a:pt x="2923" y="2531"/>
                </a:lnTo>
                <a:close/>
                <a:moveTo>
                  <a:pt x="3041" y="3028"/>
                </a:moveTo>
                <a:lnTo>
                  <a:pt x="3192" y="2991"/>
                </a:lnTo>
                <a:lnTo>
                  <a:pt x="3229" y="3148"/>
                </a:lnTo>
                <a:lnTo>
                  <a:pt x="3078" y="3184"/>
                </a:lnTo>
                <a:lnTo>
                  <a:pt x="3041" y="3028"/>
                </a:lnTo>
                <a:close/>
                <a:moveTo>
                  <a:pt x="2553" y="2372"/>
                </a:moveTo>
                <a:lnTo>
                  <a:pt x="2828" y="2372"/>
                </a:lnTo>
                <a:lnTo>
                  <a:pt x="2828" y="3352"/>
                </a:lnTo>
                <a:lnTo>
                  <a:pt x="2553" y="3352"/>
                </a:lnTo>
                <a:lnTo>
                  <a:pt x="2553" y="2372"/>
                </a:lnTo>
                <a:close/>
                <a:moveTo>
                  <a:pt x="2606" y="2503"/>
                </a:moveTo>
                <a:lnTo>
                  <a:pt x="2606" y="2579"/>
                </a:lnTo>
                <a:lnTo>
                  <a:pt x="2762" y="2579"/>
                </a:lnTo>
                <a:lnTo>
                  <a:pt x="2762" y="2503"/>
                </a:lnTo>
                <a:lnTo>
                  <a:pt x="2606" y="2503"/>
                </a:lnTo>
                <a:close/>
                <a:moveTo>
                  <a:pt x="2606" y="3012"/>
                </a:moveTo>
                <a:lnTo>
                  <a:pt x="2606" y="3173"/>
                </a:lnTo>
                <a:lnTo>
                  <a:pt x="2762" y="3173"/>
                </a:lnTo>
                <a:lnTo>
                  <a:pt x="2762" y="3012"/>
                </a:lnTo>
                <a:lnTo>
                  <a:pt x="2606" y="3012"/>
                </a:lnTo>
                <a:close/>
                <a:moveTo>
                  <a:pt x="5555" y="151"/>
                </a:moveTo>
                <a:lnTo>
                  <a:pt x="5555" y="374"/>
                </a:lnTo>
                <a:lnTo>
                  <a:pt x="5555" y="4849"/>
                </a:lnTo>
                <a:lnTo>
                  <a:pt x="5871" y="4849"/>
                </a:lnTo>
                <a:lnTo>
                  <a:pt x="5871" y="5585"/>
                </a:lnTo>
                <a:lnTo>
                  <a:pt x="0" y="5585"/>
                </a:lnTo>
                <a:lnTo>
                  <a:pt x="0" y="4849"/>
                </a:lnTo>
                <a:lnTo>
                  <a:pt x="326" y="4849"/>
                </a:lnTo>
                <a:lnTo>
                  <a:pt x="326" y="374"/>
                </a:lnTo>
                <a:lnTo>
                  <a:pt x="326" y="151"/>
                </a:lnTo>
                <a:lnTo>
                  <a:pt x="326" y="0"/>
                </a:lnTo>
                <a:lnTo>
                  <a:pt x="5555" y="0"/>
                </a:lnTo>
                <a:lnTo>
                  <a:pt x="5555" y="151"/>
                </a:lnTo>
                <a:close/>
                <a:moveTo>
                  <a:pt x="2409" y="2135"/>
                </a:moveTo>
                <a:lnTo>
                  <a:pt x="2409" y="3385"/>
                </a:lnTo>
                <a:lnTo>
                  <a:pt x="5107" y="3385"/>
                </a:lnTo>
                <a:lnTo>
                  <a:pt x="5107" y="2135"/>
                </a:lnTo>
                <a:lnTo>
                  <a:pt x="2409" y="2135"/>
                </a:lnTo>
                <a:close/>
                <a:moveTo>
                  <a:pt x="2409" y="3609"/>
                </a:moveTo>
                <a:lnTo>
                  <a:pt x="2409" y="4849"/>
                </a:lnTo>
                <a:lnTo>
                  <a:pt x="5107" y="4849"/>
                </a:lnTo>
                <a:lnTo>
                  <a:pt x="5107" y="3609"/>
                </a:lnTo>
                <a:lnTo>
                  <a:pt x="2409" y="3609"/>
                </a:lnTo>
                <a:close/>
              </a:path>
            </a:pathLst>
          </a:custGeom>
          <a:solidFill>
            <a:srgbClr val="E2231A"/>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a:solidFill>
                <a:srgbClr val="FFFFFF"/>
              </a:solidFill>
              <a:ea typeface="微软雅黑" panose="020B0503020204020204" pitchFamily="34" charset="-122"/>
            </a:endParaRPr>
          </a:p>
        </p:txBody>
      </p:sp>
      <p:sp>
        <p:nvSpPr>
          <p:cNvPr id="2" name="文本框 1"/>
          <p:cNvSpPr txBox="1"/>
          <p:nvPr/>
        </p:nvSpPr>
        <p:spPr>
          <a:xfrm>
            <a:off x="3540125" y="2352040"/>
            <a:ext cx="7369810" cy="3857625"/>
          </a:xfrm>
          <a:prstGeom prst="rect">
            <a:avLst/>
          </a:prstGeom>
          <a:noFill/>
        </p:spPr>
        <p:txBody>
          <a:bodyPr wrap="square" rtlCol="0" anchor="t">
            <a:spAutoFit/>
          </a:bodyPr>
          <a:p>
            <a:pPr>
              <a:lnSpc>
                <a:spcPct val="170000"/>
              </a:lnSpc>
            </a:pPr>
            <a:r>
              <a:rPr lang="zh-CN" altLang="en-US"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我们日常使用浏览器的步骤为：启动浏览器、打开一个网页、进行交互。而无头浏览器指的是我们使用</a:t>
            </a:r>
            <a:r>
              <a:rPr lang="zh-CN" altLang="en-US" dirty="0" err="1" smtClean="0">
                <a:solidFill>
                  <a:srgbClr val="E2231A"/>
                </a:solidFill>
                <a:latin typeface="微软雅黑" panose="020B0503020204020204" pitchFamily="34" charset="-122"/>
                <a:ea typeface="微软雅黑" panose="020B0503020204020204" pitchFamily="34" charset="-122"/>
                <a:cs typeface="Arial" panose="020B0604020202020204" pitchFamily="34" charset="0"/>
              </a:rPr>
              <a:t>脚本</a:t>
            </a:r>
            <a:r>
              <a:rPr lang="zh-CN" altLang="en-US"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来执行以上过程的浏览器，能模拟真实的浏览器使用场景。</a:t>
            </a:r>
            <a:endParaRPr lang="zh-CN" altLang="en-US"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70000"/>
              </a:lnSpc>
            </a:pPr>
            <a:endParaRPr lang="zh-CN" altLang="en-US"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a:p>
            <a:pPr>
              <a:lnSpc>
                <a:spcPct val="170000"/>
              </a:lnSpc>
            </a:pPr>
            <a:r>
              <a:rPr lang="zh-CN" altLang="en-US"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rPr>
              <a:t>有了无头浏览器，我们就能做包括但不限于以下事情：</a:t>
            </a:r>
            <a:endParaRPr lang="zh-CN" altLang="en-US" dirty="0" err="1" smtClean="0">
              <a:solidFill>
                <a:srgbClr val="000000"/>
              </a:solidFill>
              <a:latin typeface="微软雅黑" panose="020B0503020204020204" pitchFamily="34" charset="-122"/>
              <a:ea typeface="微软雅黑" panose="020B0503020204020204" pitchFamily="34" charset="-122"/>
              <a:cs typeface="Arial" panose="020B0604020202020204" pitchFamily="34" charset="0"/>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2"/>
          <p:cNvSpPr txBox="1"/>
          <p:nvPr/>
        </p:nvSpPr>
        <p:spPr bwMode="gray">
          <a:xfrm>
            <a:off x="550545" y="274320"/>
            <a:ext cx="3125470" cy="521335"/>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rPr>
              <a:t>无头浏览器</a:t>
            </a:r>
            <a:endParaRPr lang="zh-CN" altLang="en-US">
              <a:ea typeface="微软雅黑" panose="020B0503020204020204" pitchFamily="34" charset="-122"/>
            </a:endParaRPr>
          </a:p>
        </p:txBody>
      </p:sp>
      <p:grpSp>
        <p:nvGrpSpPr>
          <p:cNvPr id="29" name="组合 28"/>
          <p:cNvGrpSpPr/>
          <p:nvPr/>
        </p:nvGrpSpPr>
        <p:grpSpPr>
          <a:xfrm>
            <a:off x="4771463" y="1227833"/>
            <a:ext cx="595313" cy="595313"/>
            <a:chOff x="5499098" y="2363105"/>
            <a:chExt cx="595313" cy="595313"/>
          </a:xfrm>
        </p:grpSpPr>
        <p:sp>
          <p:nvSpPr>
            <p:cNvPr id="30" name="MH_Other_7"/>
            <p:cNvSpPr>
              <a:spLocks noChangeArrowheads="1"/>
            </p:cNvSpPr>
            <p:nvPr>
              <p:custDataLst>
                <p:tags r:id="rId1"/>
              </p:custDataLst>
            </p:nvPr>
          </p:nvSpPr>
          <p:spPr bwMode="auto">
            <a:xfrm rot="16200000" flipH="1">
              <a:off x="5499098" y="2363105"/>
              <a:ext cx="595313" cy="595313"/>
            </a:xfrm>
            <a:prstGeom prst="chevron">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just" eaLnBrk="1" hangingPunct="1">
                <a:lnSpc>
                  <a:spcPct val="130000"/>
                </a:lnSpc>
              </a:pPr>
              <a:endParaRPr lang="zh-CN" altLang="en-US" sz="2000">
                <a:solidFill>
                  <a:srgbClr val="FFFFFF"/>
                </a:solidFill>
                <a:latin typeface="Arial" panose="020B0604020202020204" pitchFamily="34" charset="0"/>
                <a:ea typeface="微软雅黑" panose="020B0503020204020204" pitchFamily="34" charset="-122"/>
              </a:endParaRPr>
            </a:p>
          </p:txBody>
        </p:sp>
        <p:sp>
          <p:nvSpPr>
            <p:cNvPr id="31" name="MH_Other_8"/>
            <p:cNvSpPr/>
            <p:nvPr>
              <p:custDataLst>
                <p:tags r:id="rId2"/>
              </p:custDataLst>
            </p:nvPr>
          </p:nvSpPr>
          <p:spPr>
            <a:xfrm flipH="1">
              <a:off x="5632449" y="2509837"/>
              <a:ext cx="328613" cy="327025"/>
            </a:xfrm>
            <a:prstGeom prst="ellipse">
              <a:avLst/>
            </a:prstGeom>
            <a:solidFill>
              <a:srgbClr val="FFFFFF"/>
            </a:solidFill>
          </p:spPr>
          <p:txBody>
            <a:bodyPr lIns="0" tIns="0" rIns="0" bIns="0" anchor="ctr"/>
            <a:lstStyle/>
            <a:p>
              <a:pPr algn="ctr">
                <a:defRPr/>
              </a:pPr>
              <a:r>
                <a:rPr lang="en-US" altLang="zh-CN" dirty="0">
                  <a:solidFill>
                    <a:schemeClr val="accent1">
                      <a:lumMod val="75000"/>
                    </a:schemeClr>
                  </a:solidFill>
                  <a:latin typeface="Arial" panose="020B0604020202020204" pitchFamily="34" charset="0"/>
                  <a:ea typeface="微软雅黑" panose="020B0503020204020204" pitchFamily="34" charset="-122"/>
                </a:rPr>
                <a:t>1</a:t>
              </a:r>
              <a:endParaRPr lang="zh-CN" altLang="en-US" dirty="0" err="1">
                <a:solidFill>
                  <a:schemeClr val="accent1">
                    <a:lumMod val="75000"/>
                  </a:schemeClr>
                </a:solidFill>
                <a:latin typeface="Arial" panose="020B0604020202020204" pitchFamily="34" charset="0"/>
                <a:ea typeface="微软雅黑" panose="020B0503020204020204" pitchFamily="34" charset="-122"/>
              </a:endParaRPr>
            </a:p>
          </p:txBody>
        </p:sp>
      </p:grpSp>
      <p:sp>
        <p:nvSpPr>
          <p:cNvPr id="5" name="矩形 4"/>
          <p:cNvSpPr/>
          <p:nvPr/>
        </p:nvSpPr>
        <p:spPr>
          <a:xfrm>
            <a:off x="5500128" y="1294656"/>
            <a:ext cx="4226560" cy="398780"/>
          </a:xfrm>
          <a:prstGeom prst="rect">
            <a:avLst/>
          </a:prstGeom>
        </p:spPr>
        <p:txBody>
          <a:bodyPr wrap="none">
            <a:spAutoFit/>
          </a:bodyPr>
          <a:lstStyle/>
          <a:p>
            <a:pPr algn="l"/>
            <a:r>
              <a:rPr lang="zh-CN" altLang="en-US" sz="20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对网页进行截图保存为图片或 pdf。</a:t>
            </a:r>
            <a:endParaRPr lang="zh-CN" altLang="en-US" sz="2000" dirty="0" err="1"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33" name="组合 32"/>
          <p:cNvGrpSpPr/>
          <p:nvPr/>
        </p:nvGrpSpPr>
        <p:grpSpPr>
          <a:xfrm>
            <a:off x="4790514" y="2020932"/>
            <a:ext cx="595313" cy="595313"/>
            <a:chOff x="5499098" y="2363105"/>
            <a:chExt cx="595313" cy="595313"/>
          </a:xfrm>
        </p:grpSpPr>
        <p:sp>
          <p:nvSpPr>
            <p:cNvPr id="34" name="MH_Other_7"/>
            <p:cNvSpPr>
              <a:spLocks noChangeArrowheads="1"/>
            </p:cNvSpPr>
            <p:nvPr>
              <p:custDataLst>
                <p:tags r:id="rId3"/>
              </p:custDataLst>
            </p:nvPr>
          </p:nvSpPr>
          <p:spPr bwMode="auto">
            <a:xfrm rot="16200000" flipH="1">
              <a:off x="5499098" y="2363105"/>
              <a:ext cx="595313" cy="595313"/>
            </a:xfrm>
            <a:prstGeom prst="chevron">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just" eaLnBrk="1" hangingPunct="1">
                <a:lnSpc>
                  <a:spcPct val="130000"/>
                </a:lnSpc>
              </a:pPr>
              <a:endParaRPr lang="zh-CN" altLang="en-US" sz="2000">
                <a:solidFill>
                  <a:srgbClr val="FFFFFF"/>
                </a:solidFill>
                <a:latin typeface="Arial" panose="020B0604020202020204" pitchFamily="34" charset="0"/>
                <a:ea typeface="微软雅黑" panose="020B0503020204020204" pitchFamily="34" charset="-122"/>
              </a:endParaRPr>
            </a:p>
          </p:txBody>
        </p:sp>
        <p:sp>
          <p:nvSpPr>
            <p:cNvPr id="35" name="MH_Other_8"/>
            <p:cNvSpPr/>
            <p:nvPr>
              <p:custDataLst>
                <p:tags r:id="rId4"/>
              </p:custDataLst>
            </p:nvPr>
          </p:nvSpPr>
          <p:spPr>
            <a:xfrm flipH="1">
              <a:off x="5632449" y="2509837"/>
              <a:ext cx="328613" cy="327025"/>
            </a:xfrm>
            <a:prstGeom prst="ellipse">
              <a:avLst/>
            </a:prstGeom>
            <a:solidFill>
              <a:srgbClr val="FFFFFF"/>
            </a:solidFill>
          </p:spPr>
          <p:txBody>
            <a:bodyPr lIns="0" tIns="0" rIns="0" bIns="0" anchor="ctr"/>
            <a:lstStyle/>
            <a:p>
              <a:pPr algn="ctr">
                <a:defRPr/>
              </a:pPr>
              <a:r>
                <a:rPr lang="en-US" altLang="zh-CN" dirty="0">
                  <a:solidFill>
                    <a:schemeClr val="accent1">
                      <a:lumMod val="75000"/>
                    </a:schemeClr>
                  </a:solidFill>
                  <a:latin typeface="Arial" panose="020B0604020202020204" pitchFamily="34" charset="0"/>
                  <a:ea typeface="微软雅黑" panose="020B0503020204020204" pitchFamily="34" charset="-122"/>
                </a:rPr>
                <a:t>2</a:t>
              </a:r>
              <a:endParaRPr lang="zh-CN" altLang="en-US" dirty="0" err="1">
                <a:solidFill>
                  <a:schemeClr val="accent1">
                    <a:lumMod val="75000"/>
                  </a:schemeClr>
                </a:solidFill>
                <a:latin typeface="Arial" panose="020B0604020202020204" pitchFamily="34" charset="0"/>
                <a:ea typeface="微软雅黑" panose="020B0503020204020204" pitchFamily="34" charset="-122"/>
              </a:endParaRPr>
            </a:p>
          </p:txBody>
        </p:sp>
      </p:grpSp>
      <p:sp>
        <p:nvSpPr>
          <p:cNvPr id="6" name="矩形 5"/>
          <p:cNvSpPr/>
          <p:nvPr/>
        </p:nvSpPr>
        <p:spPr>
          <a:xfrm>
            <a:off x="5522595" y="1978025"/>
            <a:ext cx="6109335" cy="706755"/>
          </a:xfrm>
          <a:prstGeom prst="rect">
            <a:avLst/>
          </a:prstGeom>
        </p:spPr>
        <p:txBody>
          <a:bodyPr wrap="square">
            <a:spAutoFit/>
          </a:bodyPr>
          <a:lstStyle/>
          <a:p>
            <a:pPr algn="l"/>
            <a:r>
              <a:rPr lang="zh-CN" altLang="en-US" sz="20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抓取单页应用(SPA)执行并渲染(解决传统 HTTP 爬虫抓取单页应用难以处理异步请求的问题)。</a:t>
            </a:r>
            <a:endParaRPr lang="zh-CN" altLang="en-US" sz="2000" dirty="0" err="1"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37" name="组合 36"/>
          <p:cNvGrpSpPr/>
          <p:nvPr/>
        </p:nvGrpSpPr>
        <p:grpSpPr>
          <a:xfrm>
            <a:off x="4793689" y="2902295"/>
            <a:ext cx="595313" cy="595313"/>
            <a:chOff x="5499098" y="2363105"/>
            <a:chExt cx="595313" cy="595313"/>
          </a:xfrm>
        </p:grpSpPr>
        <p:sp>
          <p:nvSpPr>
            <p:cNvPr id="38" name="MH_Other_7"/>
            <p:cNvSpPr>
              <a:spLocks noChangeArrowheads="1"/>
            </p:cNvSpPr>
            <p:nvPr>
              <p:custDataLst>
                <p:tags r:id="rId5"/>
              </p:custDataLst>
            </p:nvPr>
          </p:nvSpPr>
          <p:spPr bwMode="auto">
            <a:xfrm rot="16200000" flipH="1">
              <a:off x="5499098" y="2363105"/>
              <a:ext cx="595313" cy="595313"/>
            </a:xfrm>
            <a:prstGeom prst="chevron">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just" eaLnBrk="1" hangingPunct="1">
                <a:lnSpc>
                  <a:spcPct val="130000"/>
                </a:lnSpc>
              </a:pPr>
              <a:endParaRPr lang="zh-CN" altLang="en-US" sz="2000">
                <a:solidFill>
                  <a:srgbClr val="FFFFFF"/>
                </a:solidFill>
                <a:latin typeface="Arial" panose="020B0604020202020204" pitchFamily="34" charset="0"/>
                <a:ea typeface="微软雅黑" panose="020B0503020204020204" pitchFamily="34" charset="-122"/>
              </a:endParaRPr>
            </a:p>
          </p:txBody>
        </p:sp>
        <p:sp>
          <p:nvSpPr>
            <p:cNvPr id="39" name="MH_Other_8"/>
            <p:cNvSpPr/>
            <p:nvPr>
              <p:custDataLst>
                <p:tags r:id="rId6"/>
              </p:custDataLst>
            </p:nvPr>
          </p:nvSpPr>
          <p:spPr>
            <a:xfrm flipH="1">
              <a:off x="5632449" y="2509837"/>
              <a:ext cx="328613" cy="327025"/>
            </a:xfrm>
            <a:prstGeom prst="ellipse">
              <a:avLst/>
            </a:prstGeom>
            <a:solidFill>
              <a:srgbClr val="FFFFFF"/>
            </a:solidFill>
          </p:spPr>
          <p:txBody>
            <a:bodyPr lIns="0" tIns="0" rIns="0" bIns="0" anchor="ctr"/>
            <a:lstStyle/>
            <a:p>
              <a:pPr algn="ctr">
                <a:defRPr/>
              </a:pPr>
              <a:r>
                <a:rPr lang="en-US" altLang="zh-CN" dirty="0">
                  <a:solidFill>
                    <a:schemeClr val="accent1">
                      <a:lumMod val="75000"/>
                    </a:schemeClr>
                  </a:solidFill>
                  <a:latin typeface="Arial" panose="020B0604020202020204" pitchFamily="34" charset="0"/>
                  <a:ea typeface="微软雅黑" panose="020B0503020204020204" pitchFamily="34" charset="-122"/>
                </a:rPr>
                <a:t>3</a:t>
              </a:r>
              <a:endParaRPr lang="zh-CN" altLang="en-US" dirty="0" err="1">
                <a:solidFill>
                  <a:schemeClr val="accent1">
                    <a:lumMod val="75000"/>
                  </a:schemeClr>
                </a:solidFill>
                <a:latin typeface="Arial" panose="020B0604020202020204" pitchFamily="34" charset="0"/>
                <a:ea typeface="微软雅黑" panose="020B0503020204020204" pitchFamily="34" charset="-122"/>
              </a:endParaRPr>
            </a:p>
          </p:txBody>
        </p:sp>
      </p:grpSp>
      <p:sp>
        <p:nvSpPr>
          <p:cNvPr id="7" name="矩形 6"/>
          <p:cNvSpPr/>
          <p:nvPr/>
        </p:nvSpPr>
        <p:spPr>
          <a:xfrm>
            <a:off x="5533783" y="2918319"/>
            <a:ext cx="6543675" cy="398780"/>
          </a:xfrm>
          <a:prstGeom prst="rect">
            <a:avLst/>
          </a:prstGeom>
        </p:spPr>
        <p:txBody>
          <a:bodyPr wrap="none">
            <a:spAutoFit/>
          </a:bodyPr>
          <a:lstStyle/>
          <a:p>
            <a:pPr algn="l"/>
            <a:r>
              <a:rPr lang="zh-CN" altLang="en-US" sz="20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做表单的自动提交、UI的自动化测试、模拟键盘输入等。</a:t>
            </a:r>
            <a:endParaRPr lang="zh-CN" altLang="en-US" sz="2000" dirty="0" err="1"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41" name="组合 40"/>
          <p:cNvGrpSpPr/>
          <p:nvPr/>
        </p:nvGrpSpPr>
        <p:grpSpPr>
          <a:xfrm>
            <a:off x="4793689" y="3695394"/>
            <a:ext cx="595313" cy="595313"/>
            <a:chOff x="5499098" y="2363105"/>
            <a:chExt cx="595313" cy="595313"/>
          </a:xfrm>
        </p:grpSpPr>
        <p:sp>
          <p:nvSpPr>
            <p:cNvPr id="42" name="MH_Other_7"/>
            <p:cNvSpPr>
              <a:spLocks noChangeArrowheads="1"/>
            </p:cNvSpPr>
            <p:nvPr>
              <p:custDataLst>
                <p:tags r:id="rId7"/>
              </p:custDataLst>
            </p:nvPr>
          </p:nvSpPr>
          <p:spPr bwMode="auto">
            <a:xfrm rot="16200000" flipH="1">
              <a:off x="5499098" y="2363105"/>
              <a:ext cx="595313" cy="595313"/>
            </a:xfrm>
            <a:prstGeom prst="chevron">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just" eaLnBrk="1" hangingPunct="1">
                <a:lnSpc>
                  <a:spcPct val="130000"/>
                </a:lnSpc>
              </a:pPr>
              <a:endParaRPr lang="zh-CN" altLang="en-US" sz="2000">
                <a:solidFill>
                  <a:srgbClr val="FFFFFF"/>
                </a:solidFill>
                <a:latin typeface="Arial" panose="020B0604020202020204" pitchFamily="34" charset="0"/>
                <a:ea typeface="微软雅黑" panose="020B0503020204020204" pitchFamily="34" charset="-122"/>
              </a:endParaRPr>
            </a:p>
          </p:txBody>
        </p:sp>
        <p:sp>
          <p:nvSpPr>
            <p:cNvPr id="43" name="MH_Other_8"/>
            <p:cNvSpPr/>
            <p:nvPr>
              <p:custDataLst>
                <p:tags r:id="rId8"/>
              </p:custDataLst>
            </p:nvPr>
          </p:nvSpPr>
          <p:spPr>
            <a:xfrm flipH="1">
              <a:off x="5632449" y="2509837"/>
              <a:ext cx="328613" cy="327025"/>
            </a:xfrm>
            <a:prstGeom prst="ellipse">
              <a:avLst/>
            </a:prstGeom>
            <a:solidFill>
              <a:srgbClr val="FFFFFF"/>
            </a:solidFill>
          </p:spPr>
          <p:txBody>
            <a:bodyPr lIns="0" tIns="0" rIns="0" bIns="0" anchor="ctr"/>
            <a:lstStyle/>
            <a:p>
              <a:pPr algn="ctr">
                <a:defRPr/>
              </a:pPr>
              <a:r>
                <a:rPr lang="en-US" altLang="zh-CN" dirty="0">
                  <a:solidFill>
                    <a:schemeClr val="accent1">
                      <a:lumMod val="75000"/>
                    </a:schemeClr>
                  </a:solidFill>
                  <a:latin typeface="Arial" panose="020B0604020202020204" pitchFamily="34" charset="0"/>
                  <a:ea typeface="微软雅黑" panose="020B0503020204020204" pitchFamily="34" charset="-122"/>
                </a:rPr>
                <a:t>4</a:t>
              </a:r>
              <a:endParaRPr lang="zh-CN" altLang="en-US" dirty="0" err="1">
                <a:solidFill>
                  <a:schemeClr val="accent1">
                    <a:lumMod val="75000"/>
                  </a:schemeClr>
                </a:solidFill>
                <a:latin typeface="Arial" panose="020B0604020202020204" pitchFamily="34" charset="0"/>
                <a:ea typeface="微软雅黑" panose="020B0503020204020204" pitchFamily="34" charset="-122"/>
              </a:endParaRPr>
            </a:p>
          </p:txBody>
        </p:sp>
      </p:grpSp>
      <p:grpSp>
        <p:nvGrpSpPr>
          <p:cNvPr id="44" name="组合 43"/>
          <p:cNvGrpSpPr/>
          <p:nvPr/>
        </p:nvGrpSpPr>
        <p:grpSpPr>
          <a:xfrm>
            <a:off x="4774637" y="4475184"/>
            <a:ext cx="595313" cy="595313"/>
            <a:chOff x="5499098" y="2363105"/>
            <a:chExt cx="595313" cy="595313"/>
          </a:xfrm>
        </p:grpSpPr>
        <p:sp>
          <p:nvSpPr>
            <p:cNvPr id="45" name="MH_Other_7"/>
            <p:cNvSpPr>
              <a:spLocks noChangeArrowheads="1"/>
            </p:cNvSpPr>
            <p:nvPr>
              <p:custDataLst>
                <p:tags r:id="rId9"/>
              </p:custDataLst>
            </p:nvPr>
          </p:nvSpPr>
          <p:spPr bwMode="auto">
            <a:xfrm rot="16200000" flipH="1">
              <a:off x="5499098" y="2363105"/>
              <a:ext cx="595313" cy="595313"/>
            </a:xfrm>
            <a:prstGeom prst="chevron">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just" eaLnBrk="1" hangingPunct="1">
                <a:lnSpc>
                  <a:spcPct val="130000"/>
                </a:lnSpc>
              </a:pPr>
              <a:endParaRPr lang="zh-CN" altLang="en-US" sz="2000">
                <a:solidFill>
                  <a:srgbClr val="FFFFFF"/>
                </a:solidFill>
                <a:latin typeface="Arial" panose="020B0604020202020204" pitchFamily="34" charset="0"/>
                <a:ea typeface="微软雅黑" panose="020B0503020204020204" pitchFamily="34" charset="-122"/>
              </a:endParaRPr>
            </a:p>
          </p:txBody>
        </p:sp>
        <p:sp>
          <p:nvSpPr>
            <p:cNvPr id="46" name="MH_Other_8"/>
            <p:cNvSpPr/>
            <p:nvPr>
              <p:custDataLst>
                <p:tags r:id="rId10"/>
              </p:custDataLst>
            </p:nvPr>
          </p:nvSpPr>
          <p:spPr>
            <a:xfrm flipH="1">
              <a:off x="5632449" y="2509837"/>
              <a:ext cx="328613" cy="327025"/>
            </a:xfrm>
            <a:prstGeom prst="ellipse">
              <a:avLst/>
            </a:prstGeom>
            <a:solidFill>
              <a:srgbClr val="FFFFFF"/>
            </a:solidFill>
          </p:spPr>
          <p:txBody>
            <a:bodyPr lIns="0" tIns="0" rIns="0" bIns="0" anchor="ctr"/>
            <a:lstStyle/>
            <a:p>
              <a:pPr algn="ctr">
                <a:defRPr/>
              </a:pPr>
              <a:r>
                <a:rPr lang="en-US" altLang="zh-CN" dirty="0">
                  <a:solidFill>
                    <a:schemeClr val="accent1">
                      <a:lumMod val="75000"/>
                    </a:schemeClr>
                  </a:solidFill>
                  <a:latin typeface="Arial" panose="020B0604020202020204" pitchFamily="34" charset="0"/>
                  <a:ea typeface="微软雅黑" panose="020B0503020204020204" pitchFamily="34" charset="-122"/>
                </a:rPr>
                <a:t>5</a:t>
              </a:r>
              <a:endParaRPr lang="zh-CN" altLang="en-US" dirty="0" err="1">
                <a:solidFill>
                  <a:schemeClr val="accent1">
                    <a:lumMod val="75000"/>
                  </a:schemeClr>
                </a:solidFill>
                <a:latin typeface="Arial" panose="020B0604020202020204" pitchFamily="34" charset="0"/>
                <a:ea typeface="微软雅黑" panose="020B0503020204020204" pitchFamily="34" charset="-122"/>
              </a:endParaRPr>
            </a:p>
          </p:txBody>
        </p:sp>
      </p:grpSp>
      <p:grpSp>
        <p:nvGrpSpPr>
          <p:cNvPr id="47" name="组合 46"/>
          <p:cNvGrpSpPr/>
          <p:nvPr/>
        </p:nvGrpSpPr>
        <p:grpSpPr>
          <a:xfrm>
            <a:off x="4774637" y="5268282"/>
            <a:ext cx="595313" cy="595313"/>
            <a:chOff x="5499098" y="2363105"/>
            <a:chExt cx="595313" cy="595313"/>
          </a:xfrm>
        </p:grpSpPr>
        <p:sp>
          <p:nvSpPr>
            <p:cNvPr id="48" name="MH_Other_7"/>
            <p:cNvSpPr>
              <a:spLocks noChangeArrowheads="1"/>
            </p:cNvSpPr>
            <p:nvPr>
              <p:custDataLst>
                <p:tags r:id="rId11"/>
              </p:custDataLst>
            </p:nvPr>
          </p:nvSpPr>
          <p:spPr bwMode="auto">
            <a:xfrm rot="16200000" flipH="1">
              <a:off x="5499098" y="2363105"/>
              <a:ext cx="595313" cy="595313"/>
            </a:xfrm>
            <a:prstGeom prst="chevron">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pPr algn="just" eaLnBrk="1" hangingPunct="1">
                <a:lnSpc>
                  <a:spcPct val="130000"/>
                </a:lnSpc>
              </a:pPr>
              <a:endParaRPr lang="zh-CN" altLang="en-US" sz="2000">
                <a:solidFill>
                  <a:srgbClr val="FFFFFF"/>
                </a:solidFill>
                <a:latin typeface="Arial" panose="020B0604020202020204" pitchFamily="34" charset="0"/>
                <a:ea typeface="微软雅黑" panose="020B0503020204020204" pitchFamily="34" charset="-122"/>
              </a:endParaRPr>
            </a:p>
          </p:txBody>
        </p:sp>
        <p:sp>
          <p:nvSpPr>
            <p:cNvPr id="49" name="MH_Other_8"/>
            <p:cNvSpPr/>
            <p:nvPr>
              <p:custDataLst>
                <p:tags r:id="rId12"/>
              </p:custDataLst>
            </p:nvPr>
          </p:nvSpPr>
          <p:spPr>
            <a:xfrm flipH="1">
              <a:off x="5632449" y="2509837"/>
              <a:ext cx="328613" cy="327025"/>
            </a:xfrm>
            <a:prstGeom prst="ellipse">
              <a:avLst/>
            </a:prstGeom>
            <a:solidFill>
              <a:srgbClr val="FFFFFF"/>
            </a:solidFill>
          </p:spPr>
          <p:txBody>
            <a:bodyPr lIns="0" tIns="0" rIns="0" bIns="0" anchor="ctr"/>
            <a:lstStyle/>
            <a:p>
              <a:pPr algn="ctr">
                <a:defRPr/>
              </a:pPr>
              <a:r>
                <a:rPr lang="en-US" altLang="zh-CN" dirty="0">
                  <a:solidFill>
                    <a:schemeClr val="accent1">
                      <a:lumMod val="75000"/>
                    </a:schemeClr>
                  </a:solidFill>
                  <a:latin typeface="Arial" panose="020B0604020202020204" pitchFamily="34" charset="0"/>
                  <a:ea typeface="微软雅黑" panose="020B0503020204020204" pitchFamily="34" charset="-122"/>
                </a:rPr>
                <a:t>6</a:t>
              </a:r>
              <a:endParaRPr lang="zh-CN" altLang="en-US" dirty="0" err="1">
                <a:solidFill>
                  <a:schemeClr val="accent1">
                    <a:lumMod val="75000"/>
                  </a:schemeClr>
                </a:solidFill>
                <a:latin typeface="Arial" panose="020B0604020202020204" pitchFamily="34" charset="0"/>
                <a:ea typeface="微软雅黑" panose="020B0503020204020204" pitchFamily="34" charset="-122"/>
              </a:endParaRPr>
            </a:p>
          </p:txBody>
        </p:sp>
      </p:grpSp>
      <p:sp>
        <p:nvSpPr>
          <p:cNvPr id="8" name="矩形 7"/>
          <p:cNvSpPr/>
          <p:nvPr/>
        </p:nvSpPr>
        <p:spPr>
          <a:xfrm>
            <a:off x="5522595" y="3649980"/>
            <a:ext cx="6072505" cy="706755"/>
          </a:xfrm>
          <a:prstGeom prst="rect">
            <a:avLst/>
          </a:prstGeom>
        </p:spPr>
        <p:txBody>
          <a:bodyPr wrap="square">
            <a:spAutoFit/>
          </a:bodyPr>
          <a:lstStyle/>
          <a:p>
            <a:pPr algn="l"/>
            <a:r>
              <a:rPr lang="zh-CN" altLang="en-US" sz="20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用浏览器自带的一些调试工具和性能分析工具帮助我们分析问题。</a:t>
            </a:r>
            <a:endParaRPr lang="zh-CN" altLang="en-US" sz="2000" dirty="0" err="1"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矩形 8"/>
          <p:cNvSpPr/>
          <p:nvPr/>
        </p:nvSpPr>
        <p:spPr>
          <a:xfrm>
            <a:off x="5534025" y="4432300"/>
            <a:ext cx="6038850" cy="706755"/>
          </a:xfrm>
          <a:prstGeom prst="rect">
            <a:avLst/>
          </a:prstGeom>
        </p:spPr>
        <p:txBody>
          <a:bodyPr wrap="square">
            <a:spAutoFit/>
          </a:bodyPr>
          <a:lstStyle/>
          <a:p>
            <a:pPr algn="l"/>
            <a:r>
              <a:rPr lang="zh-CN" altLang="en-US" sz="20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在最新的无头浏览器环境里做测试、使用最新浏览器特性。</a:t>
            </a:r>
            <a:endParaRPr lang="zh-CN" altLang="en-US" sz="2000" dirty="0" err="1"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矩形 9"/>
          <p:cNvSpPr/>
          <p:nvPr/>
        </p:nvSpPr>
        <p:spPr>
          <a:xfrm>
            <a:off x="5533814" y="5321889"/>
            <a:ext cx="6092825" cy="398780"/>
          </a:xfrm>
          <a:prstGeom prst="rect">
            <a:avLst/>
          </a:prstGeom>
        </p:spPr>
        <p:txBody>
          <a:bodyPr>
            <a:spAutoFit/>
          </a:bodyPr>
          <a:lstStyle/>
          <a:p>
            <a:r>
              <a:rPr lang="zh-CN" altLang="en-US" sz="20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写爬虫做你想做的事情。</a:t>
            </a:r>
            <a:endParaRPr lang="zh-CN" altLang="en-US" sz="2000" dirty="0" err="1"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13" name="直接连接符 12"/>
          <p:cNvCxnSpPr/>
          <p:nvPr/>
        </p:nvCxnSpPr>
        <p:spPr>
          <a:xfrm>
            <a:off x="4225247" y="964308"/>
            <a:ext cx="0" cy="5495019"/>
          </a:xfrm>
          <a:prstGeom prst="line">
            <a:avLst/>
          </a:prstGeom>
          <a:ln w="25400">
            <a:solidFill>
              <a:schemeClr val="bg2"/>
            </a:solidFill>
            <a:prstDash val="lgDashDot"/>
          </a:ln>
        </p:spPr>
        <p:style>
          <a:lnRef idx="1">
            <a:schemeClr val="accent1"/>
          </a:lnRef>
          <a:fillRef idx="0">
            <a:schemeClr val="accent1"/>
          </a:fillRef>
          <a:effectRef idx="0">
            <a:schemeClr val="accent1"/>
          </a:effectRef>
          <a:fontRef idx="minor">
            <a:schemeClr val="tx1"/>
          </a:fontRef>
        </p:style>
      </p:cxnSp>
      <p:sp>
        <p:nvSpPr>
          <p:cNvPr id="60" name="KSO_Shape"/>
          <p:cNvSpPr/>
          <p:nvPr/>
        </p:nvSpPr>
        <p:spPr bwMode="auto">
          <a:xfrm>
            <a:off x="1072327" y="2704526"/>
            <a:ext cx="2660033" cy="1862023"/>
          </a:xfrm>
          <a:custGeom>
            <a:avLst/>
            <a:gdLst/>
            <a:ahLst/>
            <a:cxnLst/>
            <a:rect l="0" t="0" r="r" b="b"/>
            <a:pathLst>
              <a:path w="5226050" h="3657600">
                <a:moveTo>
                  <a:pt x="3327400" y="1387475"/>
                </a:moveTo>
                <a:lnTo>
                  <a:pt x="3327400" y="1631950"/>
                </a:lnTo>
                <a:lnTo>
                  <a:pt x="3092450" y="1631950"/>
                </a:lnTo>
                <a:lnTo>
                  <a:pt x="3092450" y="1622425"/>
                </a:lnTo>
                <a:lnTo>
                  <a:pt x="3327400" y="1387475"/>
                </a:lnTo>
                <a:close/>
                <a:moveTo>
                  <a:pt x="3648075" y="1212850"/>
                </a:moveTo>
                <a:lnTo>
                  <a:pt x="3886200" y="1212850"/>
                </a:lnTo>
                <a:lnTo>
                  <a:pt x="3886200" y="1631950"/>
                </a:lnTo>
                <a:lnTo>
                  <a:pt x="3648075" y="1631950"/>
                </a:lnTo>
                <a:lnTo>
                  <a:pt x="3648075" y="1212850"/>
                </a:lnTo>
                <a:close/>
                <a:moveTo>
                  <a:pt x="3498850" y="1212850"/>
                </a:moveTo>
                <a:lnTo>
                  <a:pt x="3606800" y="1212850"/>
                </a:lnTo>
                <a:lnTo>
                  <a:pt x="3606800" y="1631950"/>
                </a:lnTo>
                <a:lnTo>
                  <a:pt x="3368675" y="1631950"/>
                </a:lnTo>
                <a:lnTo>
                  <a:pt x="3368675" y="1343025"/>
                </a:lnTo>
                <a:lnTo>
                  <a:pt x="3498850" y="1212850"/>
                </a:lnTo>
                <a:close/>
                <a:moveTo>
                  <a:pt x="2470150" y="1060450"/>
                </a:moveTo>
                <a:lnTo>
                  <a:pt x="2489200" y="1060450"/>
                </a:lnTo>
                <a:lnTo>
                  <a:pt x="2511425" y="1060450"/>
                </a:lnTo>
                <a:lnTo>
                  <a:pt x="2530475" y="1066800"/>
                </a:lnTo>
                <a:lnTo>
                  <a:pt x="2549525" y="1076325"/>
                </a:lnTo>
                <a:lnTo>
                  <a:pt x="2565400" y="1089025"/>
                </a:lnTo>
                <a:lnTo>
                  <a:pt x="2578100" y="1104900"/>
                </a:lnTo>
                <a:lnTo>
                  <a:pt x="2590800" y="1123950"/>
                </a:lnTo>
                <a:lnTo>
                  <a:pt x="2597150" y="1143000"/>
                </a:lnTo>
                <a:lnTo>
                  <a:pt x="2600325" y="1165225"/>
                </a:lnTo>
                <a:lnTo>
                  <a:pt x="2597150" y="1187450"/>
                </a:lnTo>
                <a:lnTo>
                  <a:pt x="2590800" y="1206500"/>
                </a:lnTo>
                <a:lnTo>
                  <a:pt x="2581275" y="1225550"/>
                </a:lnTo>
                <a:lnTo>
                  <a:pt x="2568575" y="1241425"/>
                </a:lnTo>
                <a:lnTo>
                  <a:pt x="2552700" y="1254125"/>
                </a:lnTo>
                <a:lnTo>
                  <a:pt x="2533650" y="1266825"/>
                </a:lnTo>
                <a:lnTo>
                  <a:pt x="2514600" y="1273175"/>
                </a:lnTo>
                <a:lnTo>
                  <a:pt x="1568371" y="1588585"/>
                </a:lnTo>
                <a:lnTo>
                  <a:pt x="1470025" y="2333625"/>
                </a:lnTo>
                <a:lnTo>
                  <a:pt x="1463675" y="2362200"/>
                </a:lnTo>
                <a:lnTo>
                  <a:pt x="1457325" y="2387600"/>
                </a:lnTo>
                <a:lnTo>
                  <a:pt x="1444625" y="2409825"/>
                </a:lnTo>
                <a:lnTo>
                  <a:pt x="1441450" y="2414588"/>
                </a:lnTo>
                <a:lnTo>
                  <a:pt x="1441450" y="3508375"/>
                </a:lnTo>
                <a:lnTo>
                  <a:pt x="1438275" y="3536950"/>
                </a:lnTo>
                <a:lnTo>
                  <a:pt x="1431925" y="3565525"/>
                </a:lnTo>
                <a:lnTo>
                  <a:pt x="1416050" y="3590925"/>
                </a:lnTo>
                <a:lnTo>
                  <a:pt x="1400175" y="3613150"/>
                </a:lnTo>
                <a:lnTo>
                  <a:pt x="1377950" y="3632200"/>
                </a:lnTo>
                <a:lnTo>
                  <a:pt x="1352550" y="3644900"/>
                </a:lnTo>
                <a:lnTo>
                  <a:pt x="1323975" y="3654425"/>
                </a:lnTo>
                <a:lnTo>
                  <a:pt x="1292225" y="3657600"/>
                </a:lnTo>
                <a:lnTo>
                  <a:pt x="1263650" y="3654425"/>
                </a:lnTo>
                <a:lnTo>
                  <a:pt x="1235075" y="3644900"/>
                </a:lnTo>
                <a:lnTo>
                  <a:pt x="1209675" y="3632200"/>
                </a:lnTo>
                <a:lnTo>
                  <a:pt x="1187450" y="3613150"/>
                </a:lnTo>
                <a:lnTo>
                  <a:pt x="1168400" y="3590925"/>
                </a:lnTo>
                <a:lnTo>
                  <a:pt x="1155700" y="3565525"/>
                </a:lnTo>
                <a:lnTo>
                  <a:pt x="1146175" y="3536950"/>
                </a:lnTo>
                <a:lnTo>
                  <a:pt x="1143000" y="3508375"/>
                </a:lnTo>
                <a:lnTo>
                  <a:pt x="1143000" y="2473801"/>
                </a:lnTo>
                <a:lnTo>
                  <a:pt x="1139825" y="2473325"/>
                </a:lnTo>
                <a:lnTo>
                  <a:pt x="1031875" y="2459831"/>
                </a:lnTo>
                <a:lnTo>
                  <a:pt x="1031875" y="3508375"/>
                </a:lnTo>
                <a:lnTo>
                  <a:pt x="1028700" y="3536950"/>
                </a:lnTo>
                <a:lnTo>
                  <a:pt x="1019175" y="3565525"/>
                </a:lnTo>
                <a:lnTo>
                  <a:pt x="1006475" y="3590925"/>
                </a:lnTo>
                <a:lnTo>
                  <a:pt x="987425" y="3613150"/>
                </a:lnTo>
                <a:lnTo>
                  <a:pt x="965200" y="3632200"/>
                </a:lnTo>
                <a:lnTo>
                  <a:pt x="939800" y="3644900"/>
                </a:lnTo>
                <a:lnTo>
                  <a:pt x="911225" y="3654425"/>
                </a:lnTo>
                <a:lnTo>
                  <a:pt x="882650" y="3657600"/>
                </a:lnTo>
                <a:lnTo>
                  <a:pt x="850900" y="3654425"/>
                </a:lnTo>
                <a:lnTo>
                  <a:pt x="822325" y="3644900"/>
                </a:lnTo>
                <a:lnTo>
                  <a:pt x="796925" y="3632200"/>
                </a:lnTo>
                <a:lnTo>
                  <a:pt x="774700" y="3613150"/>
                </a:lnTo>
                <a:lnTo>
                  <a:pt x="755650" y="3590925"/>
                </a:lnTo>
                <a:lnTo>
                  <a:pt x="742950" y="3565525"/>
                </a:lnTo>
                <a:lnTo>
                  <a:pt x="733425" y="3536950"/>
                </a:lnTo>
                <a:lnTo>
                  <a:pt x="730250" y="3508375"/>
                </a:lnTo>
                <a:lnTo>
                  <a:pt x="730250" y="2397125"/>
                </a:lnTo>
                <a:lnTo>
                  <a:pt x="733425" y="2368550"/>
                </a:lnTo>
                <a:lnTo>
                  <a:pt x="742950" y="2339975"/>
                </a:lnTo>
                <a:lnTo>
                  <a:pt x="743744" y="2338388"/>
                </a:lnTo>
                <a:lnTo>
                  <a:pt x="742950" y="2336800"/>
                </a:lnTo>
                <a:lnTo>
                  <a:pt x="736600" y="2314575"/>
                </a:lnTo>
                <a:lnTo>
                  <a:pt x="730250" y="2292350"/>
                </a:lnTo>
                <a:lnTo>
                  <a:pt x="730250" y="2263775"/>
                </a:lnTo>
                <a:lnTo>
                  <a:pt x="733425" y="2235200"/>
                </a:lnTo>
                <a:lnTo>
                  <a:pt x="825831" y="1545236"/>
                </a:lnTo>
                <a:lnTo>
                  <a:pt x="679450" y="1892300"/>
                </a:lnTo>
                <a:lnTo>
                  <a:pt x="669925" y="1911350"/>
                </a:lnTo>
                <a:lnTo>
                  <a:pt x="669217" y="1912766"/>
                </a:lnTo>
                <a:lnTo>
                  <a:pt x="666750" y="1917700"/>
                </a:lnTo>
                <a:lnTo>
                  <a:pt x="657225" y="1936750"/>
                </a:lnTo>
                <a:lnTo>
                  <a:pt x="641350" y="1952625"/>
                </a:lnTo>
                <a:lnTo>
                  <a:pt x="625475" y="1962150"/>
                </a:lnTo>
                <a:lnTo>
                  <a:pt x="606425" y="1971675"/>
                </a:lnTo>
                <a:lnTo>
                  <a:pt x="584200" y="1974850"/>
                </a:lnTo>
                <a:lnTo>
                  <a:pt x="561975" y="1974850"/>
                </a:lnTo>
                <a:lnTo>
                  <a:pt x="542925" y="1971675"/>
                </a:lnTo>
                <a:lnTo>
                  <a:pt x="76200" y="1774825"/>
                </a:lnTo>
                <a:lnTo>
                  <a:pt x="57150" y="1765300"/>
                </a:lnTo>
                <a:lnTo>
                  <a:pt x="38100" y="1752600"/>
                </a:lnTo>
                <a:lnTo>
                  <a:pt x="25400" y="1739900"/>
                </a:lnTo>
                <a:lnTo>
                  <a:pt x="12700" y="1720850"/>
                </a:lnTo>
                <a:lnTo>
                  <a:pt x="3175" y="1704975"/>
                </a:lnTo>
                <a:lnTo>
                  <a:pt x="0" y="1682750"/>
                </a:lnTo>
                <a:lnTo>
                  <a:pt x="0" y="1660525"/>
                </a:lnTo>
                <a:lnTo>
                  <a:pt x="3175" y="1641475"/>
                </a:lnTo>
                <a:lnTo>
                  <a:pt x="12700" y="1619250"/>
                </a:lnTo>
                <a:lnTo>
                  <a:pt x="22225" y="1603375"/>
                </a:lnTo>
                <a:lnTo>
                  <a:pt x="38100" y="1587500"/>
                </a:lnTo>
                <a:lnTo>
                  <a:pt x="53975" y="1574800"/>
                </a:lnTo>
                <a:lnTo>
                  <a:pt x="73025" y="1568450"/>
                </a:lnTo>
                <a:lnTo>
                  <a:pt x="95250" y="1562100"/>
                </a:lnTo>
                <a:lnTo>
                  <a:pt x="114300" y="1562100"/>
                </a:lnTo>
                <a:lnTo>
                  <a:pt x="136525" y="1568450"/>
                </a:lnTo>
                <a:lnTo>
                  <a:pt x="516862" y="1728864"/>
                </a:lnTo>
                <a:lnTo>
                  <a:pt x="669925" y="1368425"/>
                </a:lnTo>
                <a:lnTo>
                  <a:pt x="679450" y="1346200"/>
                </a:lnTo>
                <a:lnTo>
                  <a:pt x="688975" y="1330325"/>
                </a:lnTo>
                <a:lnTo>
                  <a:pt x="704850" y="1314450"/>
                </a:lnTo>
                <a:lnTo>
                  <a:pt x="714375" y="1304925"/>
                </a:lnTo>
                <a:lnTo>
                  <a:pt x="730250" y="1295400"/>
                </a:lnTo>
                <a:lnTo>
                  <a:pt x="746125" y="1285875"/>
                </a:lnTo>
                <a:lnTo>
                  <a:pt x="787400" y="1273175"/>
                </a:lnTo>
                <a:lnTo>
                  <a:pt x="831850" y="1260475"/>
                </a:lnTo>
                <a:lnTo>
                  <a:pt x="882650" y="1254125"/>
                </a:lnTo>
                <a:lnTo>
                  <a:pt x="936625" y="1250950"/>
                </a:lnTo>
                <a:lnTo>
                  <a:pt x="990600" y="1250950"/>
                </a:lnTo>
                <a:lnTo>
                  <a:pt x="1092200" y="1250950"/>
                </a:lnTo>
                <a:lnTo>
                  <a:pt x="1171575" y="1260475"/>
                </a:lnTo>
                <a:lnTo>
                  <a:pt x="1301750" y="1276350"/>
                </a:lnTo>
                <a:lnTo>
                  <a:pt x="1377950" y="1289050"/>
                </a:lnTo>
                <a:lnTo>
                  <a:pt x="1473200" y="1311275"/>
                </a:lnTo>
                <a:lnTo>
                  <a:pt x="1524000" y="1323975"/>
                </a:lnTo>
                <a:lnTo>
                  <a:pt x="1571625" y="1339850"/>
                </a:lnTo>
                <a:lnTo>
                  <a:pt x="1604727" y="1351672"/>
                </a:lnTo>
                <a:lnTo>
                  <a:pt x="2470150" y="1060450"/>
                </a:lnTo>
                <a:close/>
                <a:moveTo>
                  <a:pt x="4162425" y="914400"/>
                </a:moveTo>
                <a:lnTo>
                  <a:pt x="4162425" y="1631950"/>
                </a:lnTo>
                <a:lnTo>
                  <a:pt x="3924300" y="1631950"/>
                </a:lnTo>
                <a:lnTo>
                  <a:pt x="3924300" y="1168400"/>
                </a:lnTo>
                <a:lnTo>
                  <a:pt x="4162425" y="914400"/>
                </a:lnTo>
                <a:close/>
                <a:moveTo>
                  <a:pt x="1193800" y="593725"/>
                </a:moveTo>
                <a:lnTo>
                  <a:pt x="1228725" y="596900"/>
                </a:lnTo>
                <a:lnTo>
                  <a:pt x="1260475" y="603250"/>
                </a:lnTo>
                <a:lnTo>
                  <a:pt x="1289050" y="612775"/>
                </a:lnTo>
                <a:lnTo>
                  <a:pt x="1317625" y="625475"/>
                </a:lnTo>
                <a:lnTo>
                  <a:pt x="1346200" y="638175"/>
                </a:lnTo>
                <a:lnTo>
                  <a:pt x="1371600" y="657225"/>
                </a:lnTo>
                <a:lnTo>
                  <a:pt x="1397000" y="676275"/>
                </a:lnTo>
                <a:lnTo>
                  <a:pt x="1419225" y="698500"/>
                </a:lnTo>
                <a:lnTo>
                  <a:pt x="1438275" y="720725"/>
                </a:lnTo>
                <a:lnTo>
                  <a:pt x="1454150" y="746125"/>
                </a:lnTo>
                <a:lnTo>
                  <a:pt x="1470025" y="771525"/>
                </a:lnTo>
                <a:lnTo>
                  <a:pt x="1482725" y="800100"/>
                </a:lnTo>
                <a:lnTo>
                  <a:pt x="1492250" y="828675"/>
                </a:lnTo>
                <a:lnTo>
                  <a:pt x="1498600" y="860425"/>
                </a:lnTo>
                <a:lnTo>
                  <a:pt x="1501775" y="892175"/>
                </a:lnTo>
                <a:lnTo>
                  <a:pt x="1501775" y="923925"/>
                </a:lnTo>
                <a:lnTo>
                  <a:pt x="1498600" y="955675"/>
                </a:lnTo>
                <a:lnTo>
                  <a:pt x="1495425" y="987425"/>
                </a:lnTo>
                <a:lnTo>
                  <a:pt x="1485900" y="1019175"/>
                </a:lnTo>
                <a:lnTo>
                  <a:pt x="1473200" y="1047750"/>
                </a:lnTo>
                <a:lnTo>
                  <a:pt x="1457325" y="1073150"/>
                </a:lnTo>
                <a:lnTo>
                  <a:pt x="1441450" y="1101725"/>
                </a:lnTo>
                <a:lnTo>
                  <a:pt x="1422400" y="1123950"/>
                </a:lnTo>
                <a:lnTo>
                  <a:pt x="1400175" y="1146175"/>
                </a:lnTo>
                <a:lnTo>
                  <a:pt x="1377950" y="1165225"/>
                </a:lnTo>
                <a:lnTo>
                  <a:pt x="1352550" y="1184275"/>
                </a:lnTo>
                <a:lnTo>
                  <a:pt x="1327150" y="1196975"/>
                </a:lnTo>
                <a:lnTo>
                  <a:pt x="1298575" y="1209675"/>
                </a:lnTo>
                <a:lnTo>
                  <a:pt x="1270000" y="1219200"/>
                </a:lnTo>
                <a:lnTo>
                  <a:pt x="1238250" y="1225550"/>
                </a:lnTo>
                <a:lnTo>
                  <a:pt x="1206500" y="1228725"/>
                </a:lnTo>
                <a:lnTo>
                  <a:pt x="1174750" y="1231900"/>
                </a:lnTo>
                <a:lnTo>
                  <a:pt x="1143000" y="1228725"/>
                </a:lnTo>
                <a:lnTo>
                  <a:pt x="1111250" y="1222375"/>
                </a:lnTo>
                <a:lnTo>
                  <a:pt x="1079500" y="1212850"/>
                </a:lnTo>
                <a:lnTo>
                  <a:pt x="1050925" y="1200150"/>
                </a:lnTo>
                <a:lnTo>
                  <a:pt x="1022350" y="1187450"/>
                </a:lnTo>
                <a:lnTo>
                  <a:pt x="996950" y="1168400"/>
                </a:lnTo>
                <a:lnTo>
                  <a:pt x="974725" y="1149350"/>
                </a:lnTo>
                <a:lnTo>
                  <a:pt x="952500" y="1130300"/>
                </a:lnTo>
                <a:lnTo>
                  <a:pt x="933450" y="1104900"/>
                </a:lnTo>
                <a:lnTo>
                  <a:pt x="914400" y="1079500"/>
                </a:lnTo>
                <a:lnTo>
                  <a:pt x="901700" y="1054100"/>
                </a:lnTo>
                <a:lnTo>
                  <a:pt x="889000" y="1025525"/>
                </a:lnTo>
                <a:lnTo>
                  <a:pt x="879475" y="996950"/>
                </a:lnTo>
                <a:lnTo>
                  <a:pt x="873125" y="965200"/>
                </a:lnTo>
                <a:lnTo>
                  <a:pt x="866775" y="936625"/>
                </a:lnTo>
                <a:lnTo>
                  <a:pt x="866775" y="904875"/>
                </a:lnTo>
                <a:lnTo>
                  <a:pt x="869950" y="869950"/>
                </a:lnTo>
                <a:lnTo>
                  <a:pt x="876300" y="838200"/>
                </a:lnTo>
                <a:lnTo>
                  <a:pt x="885825" y="809625"/>
                </a:lnTo>
                <a:lnTo>
                  <a:pt x="895350" y="777875"/>
                </a:lnTo>
                <a:lnTo>
                  <a:pt x="911225" y="752475"/>
                </a:lnTo>
                <a:lnTo>
                  <a:pt x="927100" y="727075"/>
                </a:lnTo>
                <a:lnTo>
                  <a:pt x="946150" y="701675"/>
                </a:lnTo>
                <a:lnTo>
                  <a:pt x="968375" y="679450"/>
                </a:lnTo>
                <a:lnTo>
                  <a:pt x="990600" y="660400"/>
                </a:lnTo>
                <a:lnTo>
                  <a:pt x="1016000" y="644525"/>
                </a:lnTo>
                <a:lnTo>
                  <a:pt x="1044575" y="628650"/>
                </a:lnTo>
                <a:lnTo>
                  <a:pt x="1073150" y="615950"/>
                </a:lnTo>
                <a:lnTo>
                  <a:pt x="1101725" y="606425"/>
                </a:lnTo>
                <a:lnTo>
                  <a:pt x="1130300" y="600075"/>
                </a:lnTo>
                <a:lnTo>
                  <a:pt x="1162050" y="596900"/>
                </a:lnTo>
                <a:lnTo>
                  <a:pt x="1193800" y="593725"/>
                </a:lnTo>
                <a:close/>
                <a:moveTo>
                  <a:pt x="3930650" y="523875"/>
                </a:moveTo>
                <a:lnTo>
                  <a:pt x="4273550" y="523875"/>
                </a:lnTo>
                <a:lnTo>
                  <a:pt x="4289425" y="527050"/>
                </a:lnTo>
                <a:lnTo>
                  <a:pt x="4295775" y="527050"/>
                </a:lnTo>
                <a:lnTo>
                  <a:pt x="4302125" y="530225"/>
                </a:lnTo>
                <a:lnTo>
                  <a:pt x="4311650" y="533400"/>
                </a:lnTo>
                <a:lnTo>
                  <a:pt x="4318000" y="536575"/>
                </a:lnTo>
                <a:lnTo>
                  <a:pt x="4327525" y="546100"/>
                </a:lnTo>
                <a:lnTo>
                  <a:pt x="4337050" y="558800"/>
                </a:lnTo>
                <a:lnTo>
                  <a:pt x="4340225" y="565150"/>
                </a:lnTo>
                <a:lnTo>
                  <a:pt x="4343400" y="571500"/>
                </a:lnTo>
                <a:lnTo>
                  <a:pt x="4346575" y="581025"/>
                </a:lnTo>
                <a:lnTo>
                  <a:pt x="4349750" y="587375"/>
                </a:lnTo>
                <a:lnTo>
                  <a:pt x="4349750" y="603250"/>
                </a:lnTo>
                <a:lnTo>
                  <a:pt x="4349750" y="908050"/>
                </a:lnTo>
                <a:lnTo>
                  <a:pt x="4349750" y="920750"/>
                </a:lnTo>
                <a:lnTo>
                  <a:pt x="4343400" y="936625"/>
                </a:lnTo>
                <a:lnTo>
                  <a:pt x="4337050" y="949325"/>
                </a:lnTo>
                <a:lnTo>
                  <a:pt x="4327525" y="962025"/>
                </a:lnTo>
                <a:lnTo>
                  <a:pt x="4318000" y="971550"/>
                </a:lnTo>
                <a:lnTo>
                  <a:pt x="4305300" y="977900"/>
                </a:lnTo>
                <a:lnTo>
                  <a:pt x="4289425" y="981075"/>
                </a:lnTo>
                <a:lnTo>
                  <a:pt x="4273550" y="984250"/>
                </a:lnTo>
                <a:lnTo>
                  <a:pt x="4257675" y="981075"/>
                </a:lnTo>
                <a:lnTo>
                  <a:pt x="4244975" y="977900"/>
                </a:lnTo>
                <a:lnTo>
                  <a:pt x="4229100" y="971550"/>
                </a:lnTo>
                <a:lnTo>
                  <a:pt x="4219575" y="962025"/>
                </a:lnTo>
                <a:lnTo>
                  <a:pt x="4210050" y="949325"/>
                </a:lnTo>
                <a:lnTo>
                  <a:pt x="4203700" y="936625"/>
                </a:lnTo>
                <a:lnTo>
                  <a:pt x="4197350" y="920750"/>
                </a:lnTo>
                <a:lnTo>
                  <a:pt x="4197350" y="908050"/>
                </a:lnTo>
                <a:lnTo>
                  <a:pt x="4197350" y="787400"/>
                </a:lnTo>
                <a:lnTo>
                  <a:pt x="3873500" y="1127125"/>
                </a:lnTo>
                <a:lnTo>
                  <a:pt x="3863975" y="1136650"/>
                </a:lnTo>
                <a:lnTo>
                  <a:pt x="3851275" y="1146175"/>
                </a:lnTo>
                <a:lnTo>
                  <a:pt x="3838575" y="1152525"/>
                </a:lnTo>
                <a:lnTo>
                  <a:pt x="3825875" y="1158875"/>
                </a:lnTo>
                <a:lnTo>
                  <a:pt x="3813175" y="1158875"/>
                </a:lnTo>
                <a:lnTo>
                  <a:pt x="3810000" y="1158875"/>
                </a:lnTo>
                <a:lnTo>
                  <a:pt x="3806825" y="1158875"/>
                </a:lnTo>
                <a:lnTo>
                  <a:pt x="3473450" y="1162050"/>
                </a:lnTo>
                <a:lnTo>
                  <a:pt x="3022600" y="1612900"/>
                </a:lnTo>
                <a:lnTo>
                  <a:pt x="3009900" y="1622425"/>
                </a:lnTo>
                <a:lnTo>
                  <a:pt x="2997200" y="1628775"/>
                </a:lnTo>
                <a:lnTo>
                  <a:pt x="2981325" y="1631950"/>
                </a:lnTo>
                <a:lnTo>
                  <a:pt x="2968625" y="1635125"/>
                </a:lnTo>
                <a:lnTo>
                  <a:pt x="2952750" y="1631950"/>
                </a:lnTo>
                <a:lnTo>
                  <a:pt x="2940050" y="1628775"/>
                </a:lnTo>
                <a:lnTo>
                  <a:pt x="2924175" y="1622425"/>
                </a:lnTo>
                <a:lnTo>
                  <a:pt x="2914650" y="1612900"/>
                </a:lnTo>
                <a:lnTo>
                  <a:pt x="2901950" y="1600200"/>
                </a:lnTo>
                <a:lnTo>
                  <a:pt x="2895600" y="1587500"/>
                </a:lnTo>
                <a:lnTo>
                  <a:pt x="2892425" y="1571625"/>
                </a:lnTo>
                <a:lnTo>
                  <a:pt x="2889250" y="1555750"/>
                </a:lnTo>
                <a:lnTo>
                  <a:pt x="2892425" y="1543050"/>
                </a:lnTo>
                <a:lnTo>
                  <a:pt x="2895600" y="1527175"/>
                </a:lnTo>
                <a:lnTo>
                  <a:pt x="2901950" y="1514475"/>
                </a:lnTo>
                <a:lnTo>
                  <a:pt x="2914650" y="1501775"/>
                </a:lnTo>
                <a:lnTo>
                  <a:pt x="3371850" y="1044575"/>
                </a:lnTo>
                <a:lnTo>
                  <a:pt x="3381375" y="1031875"/>
                </a:lnTo>
                <a:lnTo>
                  <a:pt x="3394075" y="1019175"/>
                </a:lnTo>
                <a:lnTo>
                  <a:pt x="3409950" y="1012825"/>
                </a:lnTo>
                <a:lnTo>
                  <a:pt x="3425825" y="1009650"/>
                </a:lnTo>
                <a:lnTo>
                  <a:pt x="3435350" y="1006475"/>
                </a:lnTo>
                <a:lnTo>
                  <a:pt x="3438525" y="1006475"/>
                </a:lnTo>
                <a:lnTo>
                  <a:pt x="3441700" y="1006475"/>
                </a:lnTo>
                <a:lnTo>
                  <a:pt x="3775075" y="1006475"/>
                </a:lnTo>
                <a:lnTo>
                  <a:pt x="4086225" y="679450"/>
                </a:lnTo>
                <a:lnTo>
                  <a:pt x="3930650" y="679450"/>
                </a:lnTo>
                <a:lnTo>
                  <a:pt x="3914775" y="676275"/>
                </a:lnTo>
                <a:lnTo>
                  <a:pt x="3902075" y="673100"/>
                </a:lnTo>
                <a:lnTo>
                  <a:pt x="3886200" y="666750"/>
                </a:lnTo>
                <a:lnTo>
                  <a:pt x="3876675" y="657225"/>
                </a:lnTo>
                <a:lnTo>
                  <a:pt x="3867150" y="644525"/>
                </a:lnTo>
                <a:lnTo>
                  <a:pt x="3860800" y="631825"/>
                </a:lnTo>
                <a:lnTo>
                  <a:pt x="3854450" y="615950"/>
                </a:lnTo>
                <a:lnTo>
                  <a:pt x="3854450" y="603250"/>
                </a:lnTo>
                <a:lnTo>
                  <a:pt x="3854450" y="587375"/>
                </a:lnTo>
                <a:lnTo>
                  <a:pt x="3860800" y="571500"/>
                </a:lnTo>
                <a:lnTo>
                  <a:pt x="3867150" y="558800"/>
                </a:lnTo>
                <a:lnTo>
                  <a:pt x="3876675" y="546100"/>
                </a:lnTo>
                <a:lnTo>
                  <a:pt x="3886200" y="536575"/>
                </a:lnTo>
                <a:lnTo>
                  <a:pt x="3902075" y="530225"/>
                </a:lnTo>
                <a:lnTo>
                  <a:pt x="3914775" y="527050"/>
                </a:lnTo>
                <a:lnTo>
                  <a:pt x="3930650" y="523875"/>
                </a:lnTo>
                <a:close/>
                <a:moveTo>
                  <a:pt x="3302000" y="285750"/>
                </a:moveTo>
                <a:lnTo>
                  <a:pt x="3333750" y="317500"/>
                </a:lnTo>
                <a:lnTo>
                  <a:pt x="2622550" y="1104900"/>
                </a:lnTo>
                <a:lnTo>
                  <a:pt x="2543175" y="1028700"/>
                </a:lnTo>
                <a:lnTo>
                  <a:pt x="3302000" y="285750"/>
                </a:lnTo>
                <a:close/>
                <a:moveTo>
                  <a:pt x="2543175" y="0"/>
                </a:moveTo>
                <a:lnTo>
                  <a:pt x="4841875" y="0"/>
                </a:lnTo>
                <a:lnTo>
                  <a:pt x="4879975" y="3175"/>
                </a:lnTo>
                <a:lnTo>
                  <a:pt x="4918075" y="6350"/>
                </a:lnTo>
                <a:lnTo>
                  <a:pt x="4956175" y="15875"/>
                </a:lnTo>
                <a:lnTo>
                  <a:pt x="4991100" y="28575"/>
                </a:lnTo>
                <a:lnTo>
                  <a:pt x="5026025" y="47625"/>
                </a:lnTo>
                <a:lnTo>
                  <a:pt x="5057775" y="66675"/>
                </a:lnTo>
                <a:lnTo>
                  <a:pt x="5086350" y="88900"/>
                </a:lnTo>
                <a:lnTo>
                  <a:pt x="5111750" y="111125"/>
                </a:lnTo>
                <a:lnTo>
                  <a:pt x="5137150" y="139700"/>
                </a:lnTo>
                <a:lnTo>
                  <a:pt x="5159375" y="168275"/>
                </a:lnTo>
                <a:lnTo>
                  <a:pt x="5178425" y="200025"/>
                </a:lnTo>
                <a:lnTo>
                  <a:pt x="5194300" y="234950"/>
                </a:lnTo>
                <a:lnTo>
                  <a:pt x="5207000" y="269875"/>
                </a:lnTo>
                <a:lnTo>
                  <a:pt x="5216525" y="304800"/>
                </a:lnTo>
                <a:lnTo>
                  <a:pt x="5222875" y="342900"/>
                </a:lnTo>
                <a:lnTo>
                  <a:pt x="5226050" y="384175"/>
                </a:lnTo>
                <a:lnTo>
                  <a:pt x="5226050" y="1739900"/>
                </a:lnTo>
                <a:lnTo>
                  <a:pt x="5222875" y="1778000"/>
                </a:lnTo>
                <a:lnTo>
                  <a:pt x="5216525" y="1816100"/>
                </a:lnTo>
                <a:lnTo>
                  <a:pt x="5207000" y="1854200"/>
                </a:lnTo>
                <a:lnTo>
                  <a:pt x="5194300" y="1889125"/>
                </a:lnTo>
                <a:lnTo>
                  <a:pt x="5178425" y="1920875"/>
                </a:lnTo>
                <a:lnTo>
                  <a:pt x="5159375" y="1952625"/>
                </a:lnTo>
                <a:lnTo>
                  <a:pt x="5137150" y="1984375"/>
                </a:lnTo>
                <a:lnTo>
                  <a:pt x="5111750" y="2009775"/>
                </a:lnTo>
                <a:lnTo>
                  <a:pt x="5086350" y="2035175"/>
                </a:lnTo>
                <a:lnTo>
                  <a:pt x="5057775" y="2057400"/>
                </a:lnTo>
                <a:lnTo>
                  <a:pt x="5026025" y="2076450"/>
                </a:lnTo>
                <a:lnTo>
                  <a:pt x="4991100" y="2092325"/>
                </a:lnTo>
                <a:lnTo>
                  <a:pt x="4956175" y="2105025"/>
                </a:lnTo>
                <a:lnTo>
                  <a:pt x="4918075" y="2114550"/>
                </a:lnTo>
                <a:lnTo>
                  <a:pt x="4879975" y="2120900"/>
                </a:lnTo>
                <a:lnTo>
                  <a:pt x="4841875" y="2120900"/>
                </a:lnTo>
                <a:lnTo>
                  <a:pt x="2543175" y="2120900"/>
                </a:lnTo>
                <a:lnTo>
                  <a:pt x="2505075" y="2120900"/>
                </a:lnTo>
                <a:lnTo>
                  <a:pt x="2466975" y="2114550"/>
                </a:lnTo>
                <a:lnTo>
                  <a:pt x="2428875" y="2105025"/>
                </a:lnTo>
                <a:lnTo>
                  <a:pt x="2393950" y="2092325"/>
                </a:lnTo>
                <a:lnTo>
                  <a:pt x="2362200" y="2076450"/>
                </a:lnTo>
                <a:lnTo>
                  <a:pt x="2330450" y="2057400"/>
                </a:lnTo>
                <a:lnTo>
                  <a:pt x="2298700" y="2035175"/>
                </a:lnTo>
                <a:lnTo>
                  <a:pt x="2273300" y="2009775"/>
                </a:lnTo>
                <a:lnTo>
                  <a:pt x="2247900" y="1984375"/>
                </a:lnTo>
                <a:lnTo>
                  <a:pt x="2225675" y="1952625"/>
                </a:lnTo>
                <a:lnTo>
                  <a:pt x="2206625" y="1920875"/>
                </a:lnTo>
                <a:lnTo>
                  <a:pt x="2190750" y="1889125"/>
                </a:lnTo>
                <a:lnTo>
                  <a:pt x="2178050" y="1854200"/>
                </a:lnTo>
                <a:lnTo>
                  <a:pt x="2168525" y="1816100"/>
                </a:lnTo>
                <a:lnTo>
                  <a:pt x="2162175" y="1778000"/>
                </a:lnTo>
                <a:lnTo>
                  <a:pt x="2159000" y="1739900"/>
                </a:lnTo>
                <a:lnTo>
                  <a:pt x="2159000" y="1435100"/>
                </a:lnTo>
                <a:lnTo>
                  <a:pt x="2241550" y="1406525"/>
                </a:lnTo>
                <a:lnTo>
                  <a:pt x="2324100" y="1374775"/>
                </a:lnTo>
                <a:lnTo>
                  <a:pt x="2324100" y="1739900"/>
                </a:lnTo>
                <a:lnTo>
                  <a:pt x="2324100" y="1762125"/>
                </a:lnTo>
                <a:lnTo>
                  <a:pt x="2327275" y="1784350"/>
                </a:lnTo>
                <a:lnTo>
                  <a:pt x="2333625" y="1803400"/>
                </a:lnTo>
                <a:lnTo>
                  <a:pt x="2339975" y="1825625"/>
                </a:lnTo>
                <a:lnTo>
                  <a:pt x="2349500" y="1844675"/>
                </a:lnTo>
                <a:lnTo>
                  <a:pt x="2362200" y="1863725"/>
                </a:lnTo>
                <a:lnTo>
                  <a:pt x="2374900" y="1879600"/>
                </a:lnTo>
                <a:lnTo>
                  <a:pt x="2387600" y="1895475"/>
                </a:lnTo>
                <a:lnTo>
                  <a:pt x="2403475" y="1908175"/>
                </a:lnTo>
                <a:lnTo>
                  <a:pt x="2419350" y="1920875"/>
                </a:lnTo>
                <a:lnTo>
                  <a:pt x="2438400" y="1933575"/>
                </a:lnTo>
                <a:lnTo>
                  <a:pt x="2457450" y="1943100"/>
                </a:lnTo>
                <a:lnTo>
                  <a:pt x="2476500" y="1949450"/>
                </a:lnTo>
                <a:lnTo>
                  <a:pt x="2498725" y="1955800"/>
                </a:lnTo>
                <a:lnTo>
                  <a:pt x="2520950" y="1958975"/>
                </a:lnTo>
                <a:lnTo>
                  <a:pt x="2543175" y="1958975"/>
                </a:lnTo>
                <a:lnTo>
                  <a:pt x="4841875" y="1958975"/>
                </a:lnTo>
                <a:lnTo>
                  <a:pt x="4864100" y="1958975"/>
                </a:lnTo>
                <a:lnTo>
                  <a:pt x="4886325" y="1955800"/>
                </a:lnTo>
                <a:lnTo>
                  <a:pt x="4908550" y="1949450"/>
                </a:lnTo>
                <a:lnTo>
                  <a:pt x="4927600" y="1943100"/>
                </a:lnTo>
                <a:lnTo>
                  <a:pt x="4946650" y="1933575"/>
                </a:lnTo>
                <a:lnTo>
                  <a:pt x="4965700" y="1920875"/>
                </a:lnTo>
                <a:lnTo>
                  <a:pt x="4981575" y="1908175"/>
                </a:lnTo>
                <a:lnTo>
                  <a:pt x="4997450" y="1895475"/>
                </a:lnTo>
                <a:lnTo>
                  <a:pt x="5013325" y="1879600"/>
                </a:lnTo>
                <a:lnTo>
                  <a:pt x="5026025" y="1863725"/>
                </a:lnTo>
                <a:lnTo>
                  <a:pt x="5035550" y="1844675"/>
                </a:lnTo>
                <a:lnTo>
                  <a:pt x="5045075" y="1825625"/>
                </a:lnTo>
                <a:lnTo>
                  <a:pt x="5051425" y="1803400"/>
                </a:lnTo>
                <a:lnTo>
                  <a:pt x="5057775" y="1784350"/>
                </a:lnTo>
                <a:lnTo>
                  <a:pt x="5060950" y="1762125"/>
                </a:lnTo>
                <a:lnTo>
                  <a:pt x="5060950" y="1739900"/>
                </a:lnTo>
                <a:lnTo>
                  <a:pt x="5060950" y="384175"/>
                </a:lnTo>
                <a:lnTo>
                  <a:pt x="5060950" y="361950"/>
                </a:lnTo>
                <a:lnTo>
                  <a:pt x="5057775" y="339725"/>
                </a:lnTo>
                <a:lnTo>
                  <a:pt x="5051425" y="317500"/>
                </a:lnTo>
                <a:lnTo>
                  <a:pt x="5045075" y="298450"/>
                </a:lnTo>
                <a:lnTo>
                  <a:pt x="5035550" y="279400"/>
                </a:lnTo>
                <a:lnTo>
                  <a:pt x="5026025" y="260350"/>
                </a:lnTo>
                <a:lnTo>
                  <a:pt x="5013325" y="244475"/>
                </a:lnTo>
                <a:lnTo>
                  <a:pt x="4997450" y="228600"/>
                </a:lnTo>
                <a:lnTo>
                  <a:pt x="4981575" y="212725"/>
                </a:lnTo>
                <a:lnTo>
                  <a:pt x="4965700" y="200025"/>
                </a:lnTo>
                <a:lnTo>
                  <a:pt x="4946650" y="190500"/>
                </a:lnTo>
                <a:lnTo>
                  <a:pt x="4927600" y="180975"/>
                </a:lnTo>
                <a:lnTo>
                  <a:pt x="4908550" y="171450"/>
                </a:lnTo>
                <a:lnTo>
                  <a:pt x="4886325" y="168275"/>
                </a:lnTo>
                <a:lnTo>
                  <a:pt x="4864100" y="165100"/>
                </a:lnTo>
                <a:lnTo>
                  <a:pt x="4841875" y="161925"/>
                </a:lnTo>
                <a:lnTo>
                  <a:pt x="2543175" y="161925"/>
                </a:lnTo>
                <a:lnTo>
                  <a:pt x="2520950" y="165100"/>
                </a:lnTo>
                <a:lnTo>
                  <a:pt x="2498725" y="168275"/>
                </a:lnTo>
                <a:lnTo>
                  <a:pt x="2476500" y="171450"/>
                </a:lnTo>
                <a:lnTo>
                  <a:pt x="2457450" y="180975"/>
                </a:lnTo>
                <a:lnTo>
                  <a:pt x="2438400" y="190500"/>
                </a:lnTo>
                <a:lnTo>
                  <a:pt x="2419350" y="200025"/>
                </a:lnTo>
                <a:lnTo>
                  <a:pt x="2403475" y="212725"/>
                </a:lnTo>
                <a:lnTo>
                  <a:pt x="2387600" y="228600"/>
                </a:lnTo>
                <a:lnTo>
                  <a:pt x="2374900" y="244475"/>
                </a:lnTo>
                <a:lnTo>
                  <a:pt x="2362200" y="260350"/>
                </a:lnTo>
                <a:lnTo>
                  <a:pt x="2349500" y="279400"/>
                </a:lnTo>
                <a:lnTo>
                  <a:pt x="2339975" y="298450"/>
                </a:lnTo>
                <a:lnTo>
                  <a:pt x="2333625" y="317500"/>
                </a:lnTo>
                <a:lnTo>
                  <a:pt x="2327275" y="339725"/>
                </a:lnTo>
                <a:lnTo>
                  <a:pt x="2324100" y="361950"/>
                </a:lnTo>
                <a:lnTo>
                  <a:pt x="2324100" y="384175"/>
                </a:lnTo>
                <a:lnTo>
                  <a:pt x="2324100" y="1066800"/>
                </a:lnTo>
                <a:lnTo>
                  <a:pt x="2241550" y="1089025"/>
                </a:lnTo>
                <a:lnTo>
                  <a:pt x="2159000" y="1117600"/>
                </a:lnTo>
                <a:lnTo>
                  <a:pt x="2159000" y="384175"/>
                </a:lnTo>
                <a:lnTo>
                  <a:pt x="2162175" y="342900"/>
                </a:lnTo>
                <a:lnTo>
                  <a:pt x="2168525" y="304800"/>
                </a:lnTo>
                <a:lnTo>
                  <a:pt x="2178050" y="269875"/>
                </a:lnTo>
                <a:lnTo>
                  <a:pt x="2190750" y="234950"/>
                </a:lnTo>
                <a:lnTo>
                  <a:pt x="2206625" y="200025"/>
                </a:lnTo>
                <a:lnTo>
                  <a:pt x="2225675" y="168275"/>
                </a:lnTo>
                <a:lnTo>
                  <a:pt x="2247900" y="139700"/>
                </a:lnTo>
                <a:lnTo>
                  <a:pt x="2273300" y="111125"/>
                </a:lnTo>
                <a:lnTo>
                  <a:pt x="2298700" y="88900"/>
                </a:lnTo>
                <a:lnTo>
                  <a:pt x="2330450" y="66675"/>
                </a:lnTo>
                <a:lnTo>
                  <a:pt x="2362200" y="47625"/>
                </a:lnTo>
                <a:lnTo>
                  <a:pt x="2393950" y="28575"/>
                </a:lnTo>
                <a:lnTo>
                  <a:pt x="2428875" y="15875"/>
                </a:lnTo>
                <a:lnTo>
                  <a:pt x="2466975" y="6350"/>
                </a:lnTo>
                <a:lnTo>
                  <a:pt x="2505075" y="3175"/>
                </a:lnTo>
                <a:lnTo>
                  <a:pt x="2543175" y="0"/>
                </a:lnTo>
                <a:close/>
              </a:path>
            </a:pathLst>
          </a:custGeom>
          <a:solidFill>
            <a:schemeClr val="tx2"/>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a:solidFill>
                <a:srgbClr val="FFFFFF"/>
              </a:solidFill>
              <a:latin typeface="Arial" panose="020B0604020202020204" pitchFamily="34" charset="0"/>
              <a:ea typeface="微软雅黑" panose="020B0503020204020204" pitchFamily="34" charset="-122"/>
            </a:endParaRPr>
          </a:p>
        </p:txBody>
      </p:sp>
    </p:spTree>
    <p:custDataLst>
      <p:tags r:id="rId1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ea typeface="微软雅黑" panose="020B0503020204020204" pitchFamily="34" charset="-122"/>
              </a:rPr>
              <a:t>应用案例</a:t>
            </a:r>
            <a:endParaRPr lang="zh-CN" altLang="en-US" dirty="0">
              <a:ea typeface="微软雅黑" panose="020B0503020204020204" pitchFamily="34" charset="-122"/>
            </a:endParaRPr>
          </a:p>
        </p:txBody>
      </p:sp>
      <p:sp>
        <p:nvSpPr>
          <p:cNvPr id="6" name="矩形 5"/>
          <p:cNvSpPr/>
          <p:nvPr/>
        </p:nvSpPr>
        <p:spPr>
          <a:xfrm>
            <a:off x="2988945" y="826135"/>
            <a:ext cx="8636000" cy="5793105"/>
          </a:xfrm>
          <a:prstGeom prst="rect">
            <a:avLst/>
          </a:prstGeom>
          <a:noFill/>
          <a:ln w="38100">
            <a:solidFill>
              <a:srgbClr val="E2231A"/>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p:nvCxnSpPr>
        <p:spPr>
          <a:xfrm>
            <a:off x="466197" y="3572178"/>
            <a:ext cx="2058722" cy="7749"/>
          </a:xfrm>
          <a:prstGeom prst="line">
            <a:avLst/>
          </a:prstGeom>
          <a:ln w="57150">
            <a:solidFill>
              <a:srgbClr val="E2231A"/>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37298" y="2845131"/>
            <a:ext cx="1916519" cy="583262"/>
          </a:xfrm>
          <a:prstGeom prst="rect">
            <a:avLst/>
          </a:prstGeom>
          <a:solidFill>
            <a:srgbClr val="E2231A"/>
          </a:solidFill>
          <a:ln>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动态数据</a:t>
            </a:r>
            <a:endParaRPr lang="zh-CN" altLang="en-US" sz="2800" dirty="0">
              <a:latin typeface="微软雅黑" panose="020B0503020204020204" pitchFamily="34" charset="-122"/>
              <a:ea typeface="微软雅黑" panose="020B0503020204020204" pitchFamily="34" charset="-122"/>
            </a:endParaRPr>
          </a:p>
        </p:txBody>
      </p:sp>
      <p:sp>
        <p:nvSpPr>
          <p:cNvPr id="10" name="KSO_Shape"/>
          <p:cNvSpPr/>
          <p:nvPr/>
        </p:nvSpPr>
        <p:spPr bwMode="auto">
          <a:xfrm>
            <a:off x="548817" y="3723712"/>
            <a:ext cx="1905000" cy="1425575"/>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bIns="36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dirty="0">
              <a:solidFill>
                <a:srgbClr val="FFFFFF"/>
              </a:solidFill>
            </a:endParaRPr>
          </a:p>
        </p:txBody>
      </p:sp>
      <p:sp>
        <p:nvSpPr>
          <p:cNvPr id="2" name="矩形 1"/>
          <p:cNvSpPr/>
          <p:nvPr/>
        </p:nvSpPr>
        <p:spPr>
          <a:xfrm>
            <a:off x="3258578" y="1060976"/>
            <a:ext cx="7261860" cy="706755"/>
          </a:xfrm>
          <a:prstGeom prst="rect">
            <a:avLst/>
          </a:prstGeom>
        </p:spPr>
        <p:txBody>
          <a:bodyPr wrap="none">
            <a:spAutoFit/>
          </a:bodyPr>
          <a:p>
            <a:pPr algn="l"/>
            <a:r>
              <a:rPr lang="zh-CN" altLang="en-US" sz="20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获取艺恩电影各年度票房数据。</a:t>
            </a:r>
            <a:endParaRPr lang="zh-CN" altLang="en-US" sz="2000" dirty="0" err="1"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lang="zh-CN" altLang="en-US" sz="2000" u="sng" dirty="0" err="1" smtClean="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sym typeface="+mn-ea"/>
              </a:rPr>
              <a:t>https://www.endata.com.cn/BoxOffice/BO/Year/index.html</a:t>
            </a:r>
            <a:endParaRPr lang="zh-CN" altLang="en-US" sz="2000" u="sng" dirty="0" err="1" smtClean="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custDataLst>
              <p:tags r:id="rId1"/>
            </p:custDataLst>
          </p:nvPr>
        </p:nvPicPr>
        <p:blipFill>
          <a:blip r:embed="rId2"/>
          <a:stretch>
            <a:fillRect/>
          </a:stretch>
        </p:blipFill>
        <p:spPr>
          <a:xfrm>
            <a:off x="3258820" y="1927860"/>
            <a:ext cx="7693660" cy="3512185"/>
          </a:xfrm>
          <a:prstGeom prst="rect">
            <a:avLst/>
          </a:prstGeom>
        </p:spPr>
      </p:pic>
      <p:sp>
        <p:nvSpPr>
          <p:cNvPr id="9" name="矩形 8"/>
          <p:cNvSpPr/>
          <p:nvPr/>
        </p:nvSpPr>
        <p:spPr>
          <a:xfrm>
            <a:off x="3258578" y="5813951"/>
            <a:ext cx="5008880" cy="398780"/>
          </a:xfrm>
          <a:prstGeom prst="rect">
            <a:avLst/>
          </a:prstGeom>
        </p:spPr>
        <p:txBody>
          <a:bodyPr wrap="none">
            <a:spAutoFit/>
          </a:bodyPr>
          <a:p>
            <a:pPr algn="l"/>
            <a:r>
              <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所有的数据都是动态获取，并且数据以加密</a:t>
            </a:r>
            <a:endPar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ea typeface="微软雅黑" panose="020B0503020204020204" pitchFamily="34" charset="-122"/>
              </a:rPr>
              <a:t>应用案例</a:t>
            </a:r>
            <a:endParaRPr lang="zh-CN" altLang="en-US" dirty="0">
              <a:ea typeface="微软雅黑" panose="020B0503020204020204" pitchFamily="34" charset="-122"/>
            </a:endParaRPr>
          </a:p>
        </p:txBody>
      </p:sp>
      <p:sp>
        <p:nvSpPr>
          <p:cNvPr id="6" name="矩形 5"/>
          <p:cNvSpPr/>
          <p:nvPr/>
        </p:nvSpPr>
        <p:spPr>
          <a:xfrm>
            <a:off x="2988945" y="826135"/>
            <a:ext cx="8636000" cy="5793105"/>
          </a:xfrm>
          <a:prstGeom prst="rect">
            <a:avLst/>
          </a:prstGeom>
          <a:noFill/>
          <a:ln w="38100">
            <a:solidFill>
              <a:srgbClr val="E2231A"/>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p:nvCxnSpPr>
        <p:spPr>
          <a:xfrm>
            <a:off x="466197" y="3572178"/>
            <a:ext cx="2058722" cy="7749"/>
          </a:xfrm>
          <a:prstGeom prst="line">
            <a:avLst/>
          </a:prstGeom>
          <a:ln w="57150">
            <a:solidFill>
              <a:srgbClr val="E2231A"/>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37298" y="2845131"/>
            <a:ext cx="1916519" cy="583262"/>
          </a:xfrm>
          <a:prstGeom prst="rect">
            <a:avLst/>
          </a:prstGeom>
          <a:solidFill>
            <a:srgbClr val="E2231A"/>
          </a:solidFill>
          <a:ln>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数据爬取</a:t>
            </a:r>
            <a:endParaRPr lang="zh-CN" altLang="en-US" sz="2800" dirty="0">
              <a:latin typeface="微软雅黑" panose="020B0503020204020204" pitchFamily="34" charset="-122"/>
              <a:ea typeface="微软雅黑" panose="020B0503020204020204" pitchFamily="34" charset="-122"/>
            </a:endParaRPr>
          </a:p>
        </p:txBody>
      </p:sp>
      <p:sp>
        <p:nvSpPr>
          <p:cNvPr id="10" name="KSO_Shape"/>
          <p:cNvSpPr/>
          <p:nvPr/>
        </p:nvSpPr>
        <p:spPr bwMode="auto">
          <a:xfrm>
            <a:off x="548817" y="3723712"/>
            <a:ext cx="1905000" cy="1425575"/>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bIns="36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dirty="0">
              <a:solidFill>
                <a:srgbClr val="FFFFFF"/>
              </a:solidFill>
            </a:endParaRPr>
          </a:p>
        </p:txBody>
      </p:sp>
      <p:sp>
        <p:nvSpPr>
          <p:cNvPr id="2" name="矩形 1"/>
          <p:cNvSpPr/>
          <p:nvPr/>
        </p:nvSpPr>
        <p:spPr>
          <a:xfrm>
            <a:off x="3333508" y="1193056"/>
            <a:ext cx="3322320" cy="460375"/>
          </a:xfrm>
          <a:prstGeom prst="rect">
            <a:avLst/>
          </a:prstGeom>
        </p:spPr>
        <p:txBody>
          <a:bodyPr wrap="none">
            <a:spAutoFit/>
          </a:bodyPr>
          <a:p>
            <a:pPr marL="0" lvl="1" algn="l"/>
            <a:r>
              <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使用selenium解析数据</a:t>
            </a:r>
            <a:endPar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p:cNvPicPr>
            <a:picLocks noChangeAspect="1"/>
          </p:cNvPicPr>
          <p:nvPr/>
        </p:nvPicPr>
        <p:blipFill>
          <a:blip r:embed="rId1"/>
          <a:stretch>
            <a:fillRect/>
          </a:stretch>
        </p:blipFill>
        <p:spPr>
          <a:xfrm>
            <a:off x="3333750" y="1965325"/>
            <a:ext cx="6434455" cy="441071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ea typeface="微软雅黑" panose="020B0503020204020204" pitchFamily="34" charset="-122"/>
              </a:rPr>
              <a:t>应用案例</a:t>
            </a:r>
            <a:endParaRPr lang="zh-CN" altLang="en-US" dirty="0">
              <a:ea typeface="微软雅黑" panose="020B0503020204020204" pitchFamily="34" charset="-122"/>
            </a:endParaRPr>
          </a:p>
        </p:txBody>
      </p:sp>
      <p:sp>
        <p:nvSpPr>
          <p:cNvPr id="6" name="矩形 5"/>
          <p:cNvSpPr/>
          <p:nvPr/>
        </p:nvSpPr>
        <p:spPr>
          <a:xfrm>
            <a:off x="2988945" y="826135"/>
            <a:ext cx="8636000" cy="5793105"/>
          </a:xfrm>
          <a:prstGeom prst="rect">
            <a:avLst/>
          </a:prstGeom>
          <a:noFill/>
          <a:ln w="38100">
            <a:solidFill>
              <a:srgbClr val="E2231A"/>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p:nvCxnSpPr>
        <p:spPr>
          <a:xfrm>
            <a:off x="466197" y="3572178"/>
            <a:ext cx="2058722" cy="7749"/>
          </a:xfrm>
          <a:prstGeom prst="line">
            <a:avLst/>
          </a:prstGeom>
          <a:ln w="57150">
            <a:solidFill>
              <a:srgbClr val="E2231A"/>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66090" y="2844800"/>
            <a:ext cx="2148205" cy="583565"/>
          </a:xfrm>
          <a:prstGeom prst="rect">
            <a:avLst/>
          </a:prstGeom>
          <a:solidFill>
            <a:srgbClr val="E2231A"/>
          </a:solidFill>
          <a:ln>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latin typeface="微软雅黑" panose="020B0503020204020204" pitchFamily="34" charset="-122"/>
                <a:ea typeface="微软雅黑" panose="020B0503020204020204" pitchFamily="34" charset="-122"/>
              </a:rPr>
              <a:t>无头浏览器</a:t>
            </a:r>
            <a:endParaRPr lang="zh-CN" altLang="en-US" sz="2800" dirty="0">
              <a:latin typeface="微软雅黑" panose="020B0503020204020204" pitchFamily="34" charset="-122"/>
              <a:ea typeface="微软雅黑" panose="020B0503020204020204" pitchFamily="34" charset="-122"/>
            </a:endParaRPr>
          </a:p>
        </p:txBody>
      </p:sp>
      <p:sp>
        <p:nvSpPr>
          <p:cNvPr id="10" name="KSO_Shape"/>
          <p:cNvSpPr/>
          <p:nvPr/>
        </p:nvSpPr>
        <p:spPr bwMode="auto">
          <a:xfrm>
            <a:off x="548817" y="3723712"/>
            <a:ext cx="1905000" cy="1425575"/>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bIns="360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dirty="0">
              <a:solidFill>
                <a:srgbClr val="FFFFFF"/>
              </a:solidFill>
            </a:endParaRPr>
          </a:p>
        </p:txBody>
      </p:sp>
      <p:sp>
        <p:nvSpPr>
          <p:cNvPr id="2" name="矩形 1"/>
          <p:cNvSpPr/>
          <p:nvPr/>
        </p:nvSpPr>
        <p:spPr>
          <a:xfrm>
            <a:off x="3333508" y="1193056"/>
            <a:ext cx="3627120" cy="460375"/>
          </a:xfrm>
          <a:prstGeom prst="rect">
            <a:avLst/>
          </a:prstGeom>
        </p:spPr>
        <p:txBody>
          <a:bodyPr wrap="none">
            <a:spAutoFit/>
          </a:bodyPr>
          <a:p>
            <a:pPr marL="0" lvl="1" algn="l"/>
            <a:r>
              <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使用selenium无头浏览器</a:t>
            </a:r>
            <a:endPar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1"/>
          <a:stretch>
            <a:fillRect/>
          </a:stretch>
        </p:blipFill>
        <p:spPr>
          <a:xfrm>
            <a:off x="3453765" y="1894205"/>
            <a:ext cx="6096000" cy="2095500"/>
          </a:xfrm>
          <a:prstGeom prst="rect">
            <a:avLst/>
          </a:prstGeom>
        </p:spPr>
      </p:pic>
      <p:sp>
        <p:nvSpPr>
          <p:cNvPr id="9" name="文本框 8"/>
          <p:cNvSpPr txBox="1"/>
          <p:nvPr/>
        </p:nvSpPr>
        <p:spPr>
          <a:xfrm>
            <a:off x="3333750" y="4745355"/>
            <a:ext cx="6174740" cy="1568450"/>
          </a:xfrm>
          <a:prstGeom prst="rect">
            <a:avLst/>
          </a:prstGeom>
          <a:noFill/>
        </p:spPr>
        <p:txBody>
          <a:bodyPr wrap="square" rtlCol="0" anchor="t">
            <a:spAutoFit/>
          </a:bodyPr>
          <a:p>
            <a:pPr marL="0" lvl="1" algn="l">
              <a:buClrTx/>
              <a:buSzTx/>
              <a:buFontTx/>
            </a:pPr>
            <a:r>
              <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rPr>
              <a:t>如何拿到页面代码Elements(经过数据加载以及js执行之后的结果的html内容)</a:t>
            </a:r>
            <a:endPar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endParaRPr>
          </a:p>
          <a:p>
            <a:pPr marL="0" lvl="1" algn="l">
              <a:buClrTx/>
              <a:buSzTx/>
              <a:buFontTx/>
            </a:pPr>
            <a:endPar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endParaRPr>
          </a:p>
          <a:p>
            <a:pPr marL="0" lvl="1" algn="l">
              <a:buClrTx/>
              <a:buSzTx/>
              <a:buFontTx/>
            </a:pPr>
            <a:r>
              <a:rPr lang="zh-CN" altLang="en-US"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rPr>
              <a:t>web.page_source</a:t>
            </a:r>
            <a:endParaRPr lang="zh-CN" altLang="en-US" dirty="0" err="1" smtClean="0">
              <a:solidFill>
                <a:srgbClr val="3E8DD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_1"/>
          <p:cNvSpPr/>
          <p:nvPr>
            <p:custDataLst>
              <p:tags r:id="rId1"/>
            </p:custDataLst>
          </p:nvPr>
        </p:nvSpPr>
        <p:spPr>
          <a:xfrm rot="5400000">
            <a:off x="914172" y="1009267"/>
            <a:ext cx="288925" cy="433387"/>
          </a:xfrm>
          <a:prstGeom prst="corner">
            <a:avLst>
              <a:gd name="adj1" fmla="val 22649"/>
              <a:gd name="adj2" fmla="val 20696"/>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cxnSp>
        <p:nvCxnSpPr>
          <p:cNvPr id="5" name="MH_Other_2"/>
          <p:cNvCxnSpPr/>
          <p:nvPr>
            <p:custDataLst>
              <p:tags r:id="rId2"/>
            </p:custDataLst>
          </p:nvPr>
        </p:nvCxnSpPr>
        <p:spPr>
          <a:xfrm flipV="1">
            <a:off x="841941" y="1833107"/>
            <a:ext cx="8991034" cy="9666"/>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MH_SubTitle_1"/>
          <p:cNvSpPr txBox="1">
            <a:spLocks noChangeArrowheads="1"/>
          </p:cNvSpPr>
          <p:nvPr>
            <p:custDataLst>
              <p:tags r:id="rId3"/>
            </p:custDataLst>
          </p:nvPr>
        </p:nvSpPr>
        <p:spPr bwMode="auto">
          <a:xfrm>
            <a:off x="961001" y="1154522"/>
            <a:ext cx="3887313" cy="544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r>
              <a:rPr lang="zh-CN" altLang="en-US">
                <a:latin typeface="微软雅黑" panose="020B0503020204020204" pitchFamily="34" charset="-122"/>
                <a:ea typeface="微软雅黑" panose="020B0503020204020204" pitchFamily="34" charset="-122"/>
                <a:sym typeface="+mn-ea"/>
              </a:rPr>
              <a:t>selenium</a:t>
            </a:r>
            <a:r>
              <a:rPr lang="zh-CN" alt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MH_PageTitle"/>
          <p:cNvSpPr>
            <a:spLocks noGrp="1"/>
          </p:cNvSpPr>
          <p:nvPr>
            <p:ph type="title"/>
            <p:custDataLst>
              <p:tags r:id="rId4"/>
            </p:custDataLst>
          </p:nvPr>
        </p:nvSpPr>
        <p:spPr>
          <a:xfrm>
            <a:off x="548783" y="274320"/>
            <a:ext cx="11076268" cy="521208"/>
          </a:xfrm>
        </p:spPr>
        <p:txBody>
          <a:bodyPr>
            <a:normAutofit fontScale="90000"/>
          </a:bodyPr>
          <a:lstStyle/>
          <a:p>
            <a:r>
              <a:rPr lang="zh-CN" altLang="en-US">
                <a:latin typeface="微软雅黑" panose="020B0503020204020204" pitchFamily="34" charset="-122"/>
                <a:ea typeface="微软雅黑" panose="020B0503020204020204" pitchFamily="34" charset="-122"/>
                <a:sym typeface="+mn-ea"/>
              </a:rPr>
              <a:t>为什么要学习selenium</a:t>
            </a:r>
            <a:endParaRPr lang="zh-CN" altLang="en-US" dirty="0"/>
          </a:p>
        </p:txBody>
      </p:sp>
      <p:sp>
        <p:nvSpPr>
          <p:cNvPr id="8" name="矩形 7"/>
          <p:cNvSpPr/>
          <p:nvPr/>
        </p:nvSpPr>
        <p:spPr>
          <a:xfrm>
            <a:off x="961001" y="2090099"/>
            <a:ext cx="8871974" cy="1322070"/>
          </a:xfrm>
          <a:prstGeom prst="rect">
            <a:avLst/>
          </a:prstGeom>
        </p:spPr>
        <p:txBody>
          <a:bodyPr wrap="square">
            <a:spAutoFit/>
          </a:bodyPr>
          <a:lstStyle/>
          <a:p>
            <a:r>
              <a:rPr sz="2000" dirty="0">
                <a:ea typeface="微软雅黑" panose="020B0503020204020204" pitchFamily="34" charset="-122"/>
              </a:rPr>
              <a:t>我们在抓取⼀些普通</a:t>
            </a:r>
            <a:r>
              <a:rPr lang="zh-CN" sz="2000" dirty="0">
                <a:ea typeface="微软雅黑" panose="020B0503020204020204" pitchFamily="34" charset="-122"/>
              </a:rPr>
              <a:t>网页</a:t>
            </a:r>
            <a:r>
              <a:rPr sz="2000" dirty="0">
                <a:ea typeface="微软雅黑" panose="020B0503020204020204" pitchFamily="34" charset="-122"/>
              </a:rPr>
              <a:t>的时候requests基本上是可以满⾜的. 但是,</a:t>
            </a:r>
            <a:endParaRPr sz="2000" dirty="0">
              <a:ea typeface="微软雅黑" panose="020B0503020204020204" pitchFamily="34" charset="-122"/>
            </a:endParaRPr>
          </a:p>
          <a:p>
            <a:r>
              <a:rPr sz="2000" dirty="0">
                <a:ea typeface="微软雅黑" panose="020B0503020204020204" pitchFamily="34" charset="-122"/>
              </a:rPr>
              <a:t>如果遇到⼀些特殊的</a:t>
            </a:r>
            <a:r>
              <a:rPr lang="zh-CN" sz="2000" dirty="0">
                <a:ea typeface="微软雅黑" panose="020B0503020204020204" pitchFamily="34" charset="-122"/>
              </a:rPr>
              <a:t>网</a:t>
            </a:r>
            <a:r>
              <a:rPr sz="2000" dirty="0">
                <a:ea typeface="微软雅黑" panose="020B0503020204020204" pitchFamily="34" charset="-122"/>
              </a:rPr>
              <a:t>站. 它的数据是经过加密的. 但是呢, 浏览器却</a:t>
            </a:r>
            <a:endParaRPr sz="2000" dirty="0">
              <a:ea typeface="微软雅黑" panose="020B0503020204020204" pitchFamily="34" charset="-122"/>
            </a:endParaRPr>
          </a:p>
          <a:p>
            <a:r>
              <a:rPr sz="2000" dirty="0">
                <a:ea typeface="微软雅黑" panose="020B0503020204020204" pitchFamily="34" charset="-122"/>
              </a:rPr>
              <a:t>能够正常显示出来. 那我们通过requests抓取到的内容可能就不是我</a:t>
            </a:r>
            <a:endParaRPr sz="2000" dirty="0">
              <a:ea typeface="微软雅黑" panose="020B0503020204020204" pitchFamily="34" charset="-122"/>
            </a:endParaRPr>
          </a:p>
          <a:p>
            <a:r>
              <a:rPr sz="2000" dirty="0">
                <a:ea typeface="微软雅黑" panose="020B0503020204020204" pitchFamily="34" charset="-122"/>
              </a:rPr>
              <a:t>们想要的结果了. 例如,</a:t>
            </a:r>
            <a:endParaRPr sz="2000" dirty="0">
              <a:ea typeface="微软雅黑" panose="020B0503020204020204" pitchFamily="34" charset="-122"/>
            </a:endParaRPr>
          </a:p>
        </p:txBody>
      </p:sp>
      <p:pic>
        <p:nvPicPr>
          <p:cNvPr id="3" name="图片 2"/>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9906000" y="5010078"/>
            <a:ext cx="1463874" cy="1463874"/>
          </a:xfrm>
          <a:prstGeom prst="rect">
            <a:avLst/>
          </a:prstGeom>
        </p:spPr>
      </p:pic>
      <p:cxnSp>
        <p:nvCxnSpPr>
          <p:cNvPr id="10" name="直线连接符 9"/>
          <p:cNvCxnSpPr/>
          <p:nvPr/>
        </p:nvCxnSpPr>
        <p:spPr>
          <a:xfrm flipH="1">
            <a:off x="10509950" y="2614896"/>
            <a:ext cx="1540536" cy="154053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flipH="1">
            <a:off x="9038318" y="3802736"/>
            <a:ext cx="1099458" cy="109945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flipH="1">
            <a:off x="9909653" y="2910566"/>
            <a:ext cx="1389115" cy="1389115"/>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flipH="1">
            <a:off x="8280931" y="4526959"/>
            <a:ext cx="1380142" cy="138014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p:nvPr/>
        </p:nvCxnSpPr>
        <p:spPr>
          <a:xfrm flipH="1">
            <a:off x="8078812" y="5703421"/>
            <a:ext cx="847475" cy="84747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线连接符 20"/>
          <p:cNvCxnSpPr/>
          <p:nvPr/>
        </p:nvCxnSpPr>
        <p:spPr>
          <a:xfrm flipH="1">
            <a:off x="7323750" y="6055502"/>
            <a:ext cx="802499" cy="80249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7"/>
            </p:custDataLst>
          </p:nvPr>
        </p:nvPicPr>
        <p:blipFill>
          <a:blip r:embed="rId8"/>
          <a:stretch>
            <a:fillRect/>
          </a:stretch>
        </p:blipFill>
        <p:spPr>
          <a:xfrm>
            <a:off x="960755" y="3411855"/>
            <a:ext cx="7346315" cy="3164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_1"/>
          <p:cNvSpPr/>
          <p:nvPr>
            <p:custDataLst>
              <p:tags r:id="rId1"/>
            </p:custDataLst>
          </p:nvPr>
        </p:nvSpPr>
        <p:spPr>
          <a:xfrm rot="5400000">
            <a:off x="914172" y="1009267"/>
            <a:ext cx="288925" cy="433387"/>
          </a:xfrm>
          <a:prstGeom prst="corner">
            <a:avLst>
              <a:gd name="adj1" fmla="val 22649"/>
              <a:gd name="adj2" fmla="val 20696"/>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cxnSp>
        <p:nvCxnSpPr>
          <p:cNvPr id="5" name="MH_Other_2"/>
          <p:cNvCxnSpPr/>
          <p:nvPr>
            <p:custDataLst>
              <p:tags r:id="rId2"/>
            </p:custDataLst>
          </p:nvPr>
        </p:nvCxnSpPr>
        <p:spPr>
          <a:xfrm flipV="1">
            <a:off x="841941" y="1833107"/>
            <a:ext cx="8991034" cy="9666"/>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MH_SubTitle_1"/>
          <p:cNvSpPr txBox="1">
            <a:spLocks noChangeArrowheads="1"/>
          </p:cNvSpPr>
          <p:nvPr>
            <p:custDataLst>
              <p:tags r:id="rId3"/>
            </p:custDataLst>
          </p:nvPr>
        </p:nvSpPr>
        <p:spPr bwMode="auto">
          <a:xfrm>
            <a:off x="961001" y="1154522"/>
            <a:ext cx="3887313" cy="544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r>
              <a:rPr lang="zh-CN" altLang="en-US">
                <a:latin typeface="微软雅黑" panose="020B0503020204020204" pitchFamily="34" charset="-122"/>
                <a:ea typeface="微软雅黑" panose="020B0503020204020204" pitchFamily="34" charset="-122"/>
                <a:sym typeface="+mn-ea"/>
              </a:rPr>
              <a:t>selenium</a:t>
            </a:r>
            <a:r>
              <a:rPr lang="zh-CN" alt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MH_PageTitle"/>
          <p:cNvSpPr>
            <a:spLocks noGrp="1"/>
          </p:cNvSpPr>
          <p:nvPr>
            <p:ph type="title"/>
            <p:custDataLst>
              <p:tags r:id="rId4"/>
            </p:custDataLst>
          </p:nvPr>
        </p:nvSpPr>
        <p:spPr>
          <a:xfrm>
            <a:off x="548783" y="274320"/>
            <a:ext cx="11076268" cy="521208"/>
          </a:xfrm>
        </p:spPr>
        <p:txBody>
          <a:bodyPr>
            <a:normAutofit fontScale="90000"/>
          </a:bodyPr>
          <a:lstStyle/>
          <a:p>
            <a:r>
              <a:rPr lang="zh-CN" altLang="en-US">
                <a:latin typeface="微软雅黑" panose="020B0503020204020204" pitchFamily="34" charset="-122"/>
                <a:ea typeface="微软雅黑" panose="020B0503020204020204" pitchFamily="34" charset="-122"/>
                <a:sym typeface="+mn-ea"/>
              </a:rPr>
              <a:t>为什么要学习selenium</a:t>
            </a:r>
            <a:endParaRPr lang="zh-CN" altLang="en-US" dirty="0"/>
          </a:p>
        </p:txBody>
      </p:sp>
      <p:sp>
        <p:nvSpPr>
          <p:cNvPr id="8" name="矩形 7"/>
          <p:cNvSpPr/>
          <p:nvPr/>
        </p:nvSpPr>
        <p:spPr>
          <a:xfrm>
            <a:off x="961001" y="2090099"/>
            <a:ext cx="8871974" cy="1014730"/>
          </a:xfrm>
          <a:prstGeom prst="rect">
            <a:avLst/>
          </a:prstGeom>
        </p:spPr>
        <p:txBody>
          <a:bodyPr wrap="square">
            <a:spAutoFit/>
          </a:bodyPr>
          <a:lstStyle/>
          <a:p>
            <a:r>
              <a:rPr sz="2000" dirty="0">
                <a:ea typeface="微软雅黑" panose="020B0503020204020204" pitchFamily="34" charset="-122"/>
              </a:rPr>
              <a:t>电影票房数据. 在浏览器上看的时候是正常的. 那么按照之前的逻辑.</a:t>
            </a:r>
            <a:endParaRPr sz="2000" dirty="0">
              <a:ea typeface="微软雅黑" panose="020B0503020204020204" pitchFamily="34" charset="-122"/>
            </a:endParaRPr>
          </a:p>
          <a:p>
            <a:r>
              <a:rPr sz="2000" dirty="0">
                <a:ea typeface="微软雅黑" panose="020B0503020204020204" pitchFamily="34" charset="-122"/>
              </a:rPr>
              <a:t>我们只需要看看数据是通过哪个请求拿到的就可以进</a:t>
            </a:r>
            <a:r>
              <a:rPr lang="zh-CN" sz="2000" dirty="0">
                <a:ea typeface="微软雅黑" panose="020B0503020204020204" pitchFamily="34" charset="-122"/>
              </a:rPr>
              <a:t>行</a:t>
            </a:r>
            <a:r>
              <a:rPr sz="2000" dirty="0">
                <a:ea typeface="微软雅黑" panose="020B0503020204020204" pitchFamily="34" charset="-122"/>
              </a:rPr>
              <a:t>模拟请求了.</a:t>
            </a:r>
            <a:endParaRPr sz="2000" dirty="0">
              <a:ea typeface="微软雅黑" panose="020B0503020204020204" pitchFamily="34" charset="-122"/>
            </a:endParaRPr>
          </a:p>
          <a:p>
            <a:r>
              <a:rPr sz="2000" dirty="0">
                <a:ea typeface="微软雅黑" panose="020B0503020204020204" pitchFamily="34" charset="-122"/>
              </a:rPr>
              <a:t>但是!</a:t>
            </a:r>
            <a:endParaRPr sz="2000" dirty="0">
              <a:ea typeface="微软雅黑" panose="020B0503020204020204" pitchFamily="34" charset="-122"/>
            </a:endParaRPr>
          </a:p>
        </p:txBody>
      </p:sp>
      <p:pic>
        <p:nvPicPr>
          <p:cNvPr id="3" name="图片 2"/>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9906000" y="5010078"/>
            <a:ext cx="1463874" cy="1463874"/>
          </a:xfrm>
          <a:prstGeom prst="rect">
            <a:avLst/>
          </a:prstGeom>
        </p:spPr>
      </p:pic>
      <p:cxnSp>
        <p:nvCxnSpPr>
          <p:cNvPr id="10" name="直线连接符 9"/>
          <p:cNvCxnSpPr/>
          <p:nvPr/>
        </p:nvCxnSpPr>
        <p:spPr>
          <a:xfrm flipH="1">
            <a:off x="10509950" y="2614896"/>
            <a:ext cx="1540536" cy="154053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flipH="1">
            <a:off x="9038318" y="3802736"/>
            <a:ext cx="1099458" cy="109945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flipH="1">
            <a:off x="9909653" y="2910566"/>
            <a:ext cx="1389115" cy="1389115"/>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flipH="1">
            <a:off x="8280931" y="4526959"/>
            <a:ext cx="1380142" cy="138014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p:nvPr/>
        </p:nvCxnSpPr>
        <p:spPr>
          <a:xfrm flipH="1">
            <a:off x="8078812" y="5703421"/>
            <a:ext cx="847475" cy="84747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线连接符 20"/>
          <p:cNvCxnSpPr/>
          <p:nvPr/>
        </p:nvCxnSpPr>
        <p:spPr>
          <a:xfrm flipH="1">
            <a:off x="7323750" y="6055502"/>
            <a:ext cx="802499" cy="80249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7"/>
          <a:stretch>
            <a:fillRect/>
          </a:stretch>
        </p:blipFill>
        <p:spPr>
          <a:xfrm>
            <a:off x="961390" y="3104515"/>
            <a:ext cx="6137910" cy="3559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H_Other_1"/>
          <p:cNvSpPr/>
          <p:nvPr>
            <p:custDataLst>
              <p:tags r:id="rId1"/>
            </p:custDataLst>
          </p:nvPr>
        </p:nvSpPr>
        <p:spPr>
          <a:xfrm rot="5400000">
            <a:off x="914172" y="1009267"/>
            <a:ext cx="288925" cy="433387"/>
          </a:xfrm>
          <a:prstGeom prst="corner">
            <a:avLst>
              <a:gd name="adj1" fmla="val 22649"/>
              <a:gd name="adj2" fmla="val 20696"/>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cxnSp>
        <p:nvCxnSpPr>
          <p:cNvPr id="5" name="MH_Other_2"/>
          <p:cNvCxnSpPr/>
          <p:nvPr>
            <p:custDataLst>
              <p:tags r:id="rId2"/>
            </p:custDataLst>
          </p:nvPr>
        </p:nvCxnSpPr>
        <p:spPr>
          <a:xfrm flipV="1">
            <a:off x="841941" y="1833107"/>
            <a:ext cx="8991034" cy="9666"/>
          </a:xfrm>
          <a:prstGeom prst="line">
            <a:avLst/>
          </a:prstGeom>
          <a:ln w="4762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MH_SubTitle_1"/>
          <p:cNvSpPr txBox="1">
            <a:spLocks noChangeArrowheads="1"/>
          </p:cNvSpPr>
          <p:nvPr>
            <p:custDataLst>
              <p:tags r:id="rId3"/>
            </p:custDataLst>
          </p:nvPr>
        </p:nvSpPr>
        <p:spPr bwMode="auto">
          <a:xfrm>
            <a:off x="961001" y="1154522"/>
            <a:ext cx="3887313" cy="544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rm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r>
              <a:rPr lang="zh-CN" altLang="en-US">
                <a:latin typeface="微软雅黑" panose="020B0503020204020204" pitchFamily="34" charset="-122"/>
                <a:ea typeface="微软雅黑" panose="020B0503020204020204" pitchFamily="34" charset="-122"/>
              </a:rPr>
              <a:t>数据找到了. 接着看"预览"吧</a:t>
            </a:r>
            <a:endParaRPr lang="zh-CN" altLang="en-US">
              <a:latin typeface="微软雅黑" panose="020B0503020204020204" pitchFamily="34" charset="-122"/>
              <a:ea typeface="微软雅黑" panose="020B0503020204020204" pitchFamily="34" charset="-122"/>
            </a:endParaRPr>
          </a:p>
        </p:txBody>
      </p:sp>
      <p:sp>
        <p:nvSpPr>
          <p:cNvPr id="7" name="MH_PageTitle"/>
          <p:cNvSpPr>
            <a:spLocks noGrp="1"/>
          </p:cNvSpPr>
          <p:nvPr>
            <p:ph type="title"/>
            <p:custDataLst>
              <p:tags r:id="rId4"/>
            </p:custDataLst>
          </p:nvPr>
        </p:nvSpPr>
        <p:spPr>
          <a:xfrm>
            <a:off x="548783" y="274320"/>
            <a:ext cx="11076268" cy="521208"/>
          </a:xfrm>
        </p:spPr>
        <p:txBody>
          <a:bodyPr>
            <a:normAutofit fontScale="90000"/>
          </a:bodyPr>
          <a:lstStyle/>
          <a:p>
            <a:r>
              <a:rPr lang="zh-CN" altLang="en-US">
                <a:latin typeface="微软雅黑" panose="020B0503020204020204" pitchFamily="34" charset="-122"/>
                <a:ea typeface="微软雅黑" panose="020B0503020204020204" pitchFamily="34" charset="-122"/>
                <a:sym typeface="+mn-ea"/>
              </a:rPr>
              <a:t>为什么要学习selenium</a:t>
            </a:r>
            <a:endParaRPr lang="zh-CN" altLang="en-US" dirty="0"/>
          </a:p>
        </p:txBody>
      </p:sp>
      <p:pic>
        <p:nvPicPr>
          <p:cNvPr id="3" name="图片 2"/>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9906000" y="5010078"/>
            <a:ext cx="1463874" cy="1463874"/>
          </a:xfrm>
          <a:prstGeom prst="rect">
            <a:avLst/>
          </a:prstGeom>
        </p:spPr>
      </p:pic>
      <p:cxnSp>
        <p:nvCxnSpPr>
          <p:cNvPr id="10" name="直线连接符 9"/>
          <p:cNvCxnSpPr/>
          <p:nvPr/>
        </p:nvCxnSpPr>
        <p:spPr>
          <a:xfrm flipH="1">
            <a:off x="10509950" y="2614896"/>
            <a:ext cx="1540536" cy="154053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p:nvPr/>
        </p:nvCxnSpPr>
        <p:spPr>
          <a:xfrm flipH="1">
            <a:off x="9038318" y="3802736"/>
            <a:ext cx="1099458" cy="109945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flipH="1">
            <a:off x="9909653" y="2910566"/>
            <a:ext cx="1389115" cy="1389115"/>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p:nvPr/>
        </p:nvCxnSpPr>
        <p:spPr>
          <a:xfrm flipH="1">
            <a:off x="8280931" y="4526959"/>
            <a:ext cx="1380142" cy="138014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p:nvPr/>
        </p:nvCxnSpPr>
        <p:spPr>
          <a:xfrm flipH="1">
            <a:off x="8078812" y="5703421"/>
            <a:ext cx="847475" cy="84747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直线连接符 20"/>
          <p:cNvCxnSpPr/>
          <p:nvPr/>
        </p:nvCxnSpPr>
        <p:spPr>
          <a:xfrm flipH="1">
            <a:off x="7323750" y="6055502"/>
            <a:ext cx="802499" cy="802498"/>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7"/>
          <a:stretch>
            <a:fillRect/>
          </a:stretch>
        </p:blipFill>
        <p:spPr>
          <a:xfrm>
            <a:off x="731520" y="2057400"/>
            <a:ext cx="7935595" cy="2695575"/>
          </a:xfrm>
          <a:prstGeom prst="rect">
            <a:avLst/>
          </a:prstGeom>
        </p:spPr>
      </p:pic>
      <p:sp>
        <p:nvSpPr>
          <p:cNvPr id="12" name="文本框 11"/>
          <p:cNvSpPr txBox="1"/>
          <p:nvPr/>
        </p:nvSpPr>
        <p:spPr>
          <a:xfrm>
            <a:off x="731520" y="5177790"/>
            <a:ext cx="9114155" cy="1529715"/>
          </a:xfrm>
          <a:prstGeom prst="rect">
            <a:avLst/>
          </a:prstGeom>
          <a:noFill/>
        </p:spPr>
        <p:txBody>
          <a:bodyPr wrap="square" rtlCol="0" anchor="t">
            <a:spAutoFit/>
          </a:bodyPr>
          <a:p>
            <a:pPr>
              <a:lnSpc>
                <a:spcPct val="130000"/>
              </a:lnSpc>
            </a:pPr>
            <a:r>
              <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我们发现这个数据是经过加密算法的. 这就头疼了. 直接通过requests拿到这些内容必须要解密才能看到真实数据. 但是该网站采用的加密方式⼜不是那么容易破解. 此时, 各位想想如果我能通过我的程序直接调用浏览器. 让浏览器去解密这些内容. 我们直接拿结果岂不妙哉。selenium 它可以完美解决上述问题</a:t>
            </a:r>
            <a:endPar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2"/>
          <p:cNvSpPr txBox="1">
            <a:spLocks noGrp="1"/>
          </p:cNvSpPr>
          <p:nvPr>
            <p:ph type="title"/>
          </p:nvPr>
        </p:nvSpPr>
        <p:spPr bwMode="gray">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dirty="0">
                <a:latin typeface="微软雅黑" panose="020B0503020204020204" pitchFamily="34" charset="-122"/>
                <a:ea typeface="微软雅黑" panose="020B0503020204020204" pitchFamily="34" charset="-122"/>
              </a:rPr>
              <a:t>为什么要学习selenium</a:t>
            </a:r>
            <a:endParaRPr lang="zh-CN" altLang="en-US" dirty="0">
              <a:latin typeface="微软雅黑" panose="020B0503020204020204" pitchFamily="34" charset="-122"/>
              <a:ea typeface="微软雅黑" panose="020B0503020204020204" pitchFamily="34" charset="-122"/>
            </a:endParaRPr>
          </a:p>
        </p:txBody>
      </p:sp>
      <p:sp>
        <p:nvSpPr>
          <p:cNvPr id="15" name="矩形 14"/>
          <p:cNvSpPr/>
          <p:nvPr/>
        </p:nvSpPr>
        <p:spPr>
          <a:xfrm flipV="1">
            <a:off x="16829" y="1371600"/>
            <a:ext cx="12188825" cy="16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6" name="矩形 15"/>
          <p:cNvSpPr/>
          <p:nvPr/>
        </p:nvSpPr>
        <p:spPr>
          <a:xfrm flipV="1">
            <a:off x="7748" y="6080760"/>
            <a:ext cx="11743881" cy="16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 name="矩形 8"/>
          <p:cNvSpPr/>
          <p:nvPr/>
        </p:nvSpPr>
        <p:spPr>
          <a:xfrm>
            <a:off x="5226685" y="2115185"/>
            <a:ext cx="6525260" cy="3784600"/>
          </a:xfrm>
          <a:prstGeom prst="rect">
            <a:avLst/>
          </a:prstGeom>
          <a:ln w="28575">
            <a:solidFill>
              <a:srgbClr val="E2231A"/>
            </a:solidFill>
          </a:ln>
        </p:spPr>
        <p:txBody>
          <a:bodyPr wrap="square">
            <a:spAutoFit/>
          </a:bodyPr>
          <a:lstStyle/>
          <a:p>
            <a:endParaRPr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endParaRPr>
          </a:p>
          <a:p>
            <a:r>
              <a:rPr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rPr>
              <a:t>selenium爬虫称之为可视化爬虫</a:t>
            </a:r>
            <a:endParaRPr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endParaRPr>
          </a:p>
          <a:p>
            <a:endParaRPr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endParaRPr>
          </a:p>
          <a:p>
            <a:r>
              <a:rPr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rPr>
              <a:t>主要是相较于前面所提到的几种网页解析的爬虫方式</a:t>
            </a:r>
            <a:endParaRPr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endParaRPr>
          </a:p>
          <a:p>
            <a:endParaRPr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endParaRPr>
          </a:p>
          <a:p>
            <a:r>
              <a:rPr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rPr>
              <a:t>selenium爬虫主要是模拟人的点击操作</a:t>
            </a:r>
            <a:endParaRPr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endParaRPr>
          </a:p>
          <a:p>
            <a:endParaRPr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endParaRPr>
          </a:p>
          <a:p>
            <a:r>
              <a:rPr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rPr>
              <a:t>selenium驱动浏览器并进行操作的过程是可以观察到的</a:t>
            </a:r>
            <a:endParaRPr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endParaRPr>
          </a:p>
          <a:p>
            <a:endParaRPr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endParaRPr>
          </a:p>
          <a:p>
            <a:r>
              <a:rPr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rPr>
              <a:t>就类似于你在看着别人在帮你操纵你的电脑，类似于别人远程使用你的电脑</a:t>
            </a:r>
            <a:endParaRPr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endParaRPr>
          </a:p>
          <a:p>
            <a:endParaRPr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145" y="2306955"/>
            <a:ext cx="5025390" cy="3245485"/>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278137" y="5127258"/>
            <a:ext cx="9724804" cy="893543"/>
          </a:xfrm>
          <a:prstGeom prst="rect">
            <a:avLst/>
          </a:prstGeom>
          <a:solidFill>
            <a:srgbClr val="6F7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prstClr val="white"/>
              </a:solidFill>
              <a:ea typeface="微软雅黑" panose="020B0503020204020204" pitchFamily="34" charset="-122"/>
            </a:endParaRPr>
          </a:p>
        </p:txBody>
      </p:sp>
      <p:sp>
        <p:nvSpPr>
          <p:cNvPr id="8" name="矩形 7"/>
          <p:cNvSpPr/>
          <p:nvPr/>
        </p:nvSpPr>
        <p:spPr>
          <a:xfrm>
            <a:off x="1312004" y="2128532"/>
            <a:ext cx="4570809" cy="923612"/>
          </a:xfrm>
          <a:prstGeom prst="rect">
            <a:avLst/>
          </a:prstGeom>
          <a:solidFill>
            <a:srgbClr val="6F7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9" name="矩形 8"/>
          <p:cNvSpPr/>
          <p:nvPr/>
        </p:nvSpPr>
        <p:spPr>
          <a:xfrm>
            <a:off x="1298951" y="3603130"/>
            <a:ext cx="4576721" cy="923611"/>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0" name="矩形 9"/>
          <p:cNvSpPr/>
          <p:nvPr/>
        </p:nvSpPr>
        <p:spPr>
          <a:xfrm>
            <a:off x="1276099" y="1583139"/>
            <a:ext cx="126512" cy="4437662"/>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1" name="矩形 10"/>
          <p:cNvSpPr/>
          <p:nvPr/>
        </p:nvSpPr>
        <p:spPr>
          <a:xfrm>
            <a:off x="1276099" y="1583139"/>
            <a:ext cx="4606714" cy="127994"/>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a typeface="微软雅黑" panose="020B0503020204020204" pitchFamily="34" charset="-122"/>
            </a:endParaRPr>
          </a:p>
        </p:txBody>
      </p:sp>
      <p:sp>
        <p:nvSpPr>
          <p:cNvPr id="15" name="KSO_Shape"/>
          <p:cNvSpPr/>
          <p:nvPr/>
        </p:nvSpPr>
        <p:spPr bwMode="auto">
          <a:xfrm>
            <a:off x="1558727" y="2245232"/>
            <a:ext cx="451598" cy="690213"/>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6" name="KSO_Shape"/>
          <p:cNvSpPr/>
          <p:nvPr/>
        </p:nvSpPr>
        <p:spPr bwMode="auto">
          <a:xfrm>
            <a:off x="1518041" y="3830137"/>
            <a:ext cx="470240" cy="469596"/>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7" name="KSO_Shape"/>
          <p:cNvSpPr/>
          <p:nvPr/>
        </p:nvSpPr>
        <p:spPr bwMode="auto">
          <a:xfrm>
            <a:off x="1567808" y="5342624"/>
            <a:ext cx="453618" cy="46281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ea typeface="微软雅黑" panose="020B0503020204020204" pitchFamily="34" charset="-122"/>
            </a:endParaRPr>
          </a:p>
        </p:txBody>
      </p:sp>
      <p:sp>
        <p:nvSpPr>
          <p:cNvPr id="18" name="文本框 19"/>
          <p:cNvSpPr txBox="1"/>
          <p:nvPr/>
        </p:nvSpPr>
        <p:spPr>
          <a:xfrm>
            <a:off x="2046988" y="3830137"/>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什么是</a:t>
            </a:r>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selenium</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1" name="文本框 19"/>
          <p:cNvSpPr txBox="1"/>
          <p:nvPr/>
        </p:nvSpPr>
        <p:spPr>
          <a:xfrm>
            <a:off x="2046988" y="2328728"/>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为什么要学习</a:t>
            </a:r>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selenium</a:t>
            </a:r>
            <a:endParaRPr lang="zh-CN" altLang="en-US" sz="2800" dirty="0">
              <a:solidFill>
                <a:prstClr val="white"/>
              </a:solidFill>
              <a:latin typeface="微软雅黑" panose="020B0503020204020204" pitchFamily="34" charset="-122"/>
              <a:ea typeface="微软雅黑" panose="020B0503020204020204" pitchFamily="34" charset="-122"/>
            </a:endParaRPr>
          </a:p>
        </p:txBody>
      </p:sp>
      <p:sp>
        <p:nvSpPr>
          <p:cNvPr id="22" name="文本框 19"/>
          <p:cNvSpPr txBox="1"/>
          <p:nvPr/>
        </p:nvSpPr>
        <p:spPr>
          <a:xfrm>
            <a:off x="2046988" y="5312419"/>
            <a:ext cx="3871730"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如何使用</a:t>
            </a:r>
            <a:r>
              <a:rPr lang="zh-CN" altLang="en-US" sz="2800" dirty="0">
                <a:solidFill>
                  <a:schemeClr val="bg1"/>
                </a:solidFill>
                <a:latin typeface="微软雅黑" panose="020B0503020204020204" pitchFamily="34" charset="-122"/>
                <a:ea typeface="微软雅黑" panose="020B0503020204020204" pitchFamily="34" charset="-122"/>
                <a:cs typeface="Arial" panose="020B0604020202020204" pitchFamily="34" charset="0"/>
                <a:sym typeface="+mn-ea"/>
              </a:rPr>
              <a:t>selenium</a:t>
            </a:r>
            <a:endParaRPr lang="zh-CN" altLang="en-US" sz="2800" dirty="0">
              <a:solidFill>
                <a:prstClr val="white"/>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6377" b="8963"/>
          <a:stretch>
            <a:fillRect/>
          </a:stretch>
        </p:blipFill>
        <p:spPr>
          <a:xfrm>
            <a:off x="6038929" y="1583139"/>
            <a:ext cx="4964012" cy="315184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custDataLst>
              <p:tags r:id="rId1"/>
            </p:custDataLst>
          </p:nvPr>
        </p:nvCxnSpPr>
        <p:spPr>
          <a:xfrm>
            <a:off x="0" y="1985174"/>
            <a:ext cx="12192000" cy="0"/>
          </a:xfrm>
          <a:prstGeom prst="line">
            <a:avLst/>
          </a:prstGeom>
          <a:ln w="63500">
            <a:solidFill>
              <a:srgbClr val="E2231A"/>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custDataLst>
              <p:tags r:id="rId2"/>
            </p:custDataLst>
          </p:nvPr>
        </p:nvCxnSpPr>
        <p:spPr>
          <a:xfrm>
            <a:off x="2543176" y="7939"/>
            <a:ext cx="0" cy="6870700"/>
          </a:xfrm>
          <a:prstGeom prst="line">
            <a:avLst/>
          </a:prstGeom>
          <a:ln w="63500">
            <a:solidFill>
              <a:srgbClr val="E2231A"/>
            </a:solidFill>
          </a:ln>
        </p:spPr>
        <p:style>
          <a:lnRef idx="1">
            <a:schemeClr val="accent1"/>
          </a:lnRef>
          <a:fillRef idx="0">
            <a:schemeClr val="accent1"/>
          </a:fillRef>
          <a:effectRef idx="0">
            <a:schemeClr val="accent1"/>
          </a:effectRef>
          <a:fontRef idx="minor">
            <a:schemeClr val="tx1"/>
          </a:fontRef>
        </p:style>
      </p:cxnSp>
      <p:sp>
        <p:nvSpPr>
          <p:cNvPr id="2062" name="文本框 103"/>
          <p:cNvSpPr txBox="1">
            <a:spLocks noChangeArrowheads="1"/>
          </p:cNvSpPr>
          <p:nvPr>
            <p:custDataLst>
              <p:tags r:id="rId3"/>
            </p:custDataLst>
          </p:nvPr>
        </p:nvSpPr>
        <p:spPr bwMode="auto">
          <a:xfrm>
            <a:off x="3540130" y="1231114"/>
            <a:ext cx="7542398" cy="468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itchFamily="2" charset="-122"/>
              </a:defRPr>
            </a:lvl9pPr>
          </a:lstStyle>
          <a:p>
            <a:r>
              <a:rPr lang="zh-CN" altLang="en-US" sz="4000" dirty="0">
                <a:solidFill>
                  <a:srgbClr val="E2231A"/>
                </a:solidFill>
                <a:ea typeface="微软雅黑" panose="020B0503020204020204" pitchFamily="34" charset="-122"/>
              </a:rPr>
              <a:t>什么是</a:t>
            </a:r>
            <a:r>
              <a:rPr lang="zh-CN" altLang="en-US" sz="4000" dirty="0">
                <a:solidFill>
                  <a:srgbClr val="E2231A"/>
                </a:solidFill>
                <a:ea typeface="微软雅黑" panose="020B0503020204020204" pitchFamily="34" charset="-122"/>
                <a:sym typeface="+mn-ea"/>
              </a:rPr>
              <a:t>selenium</a:t>
            </a:r>
            <a:endParaRPr lang="zh-CN" altLang="en-US" sz="4000" dirty="0">
              <a:solidFill>
                <a:srgbClr val="E2231A"/>
              </a:solidFill>
              <a:ea typeface="微软雅黑" panose="020B0503020204020204" pitchFamily="34" charset="-122"/>
            </a:endParaRPr>
          </a:p>
        </p:txBody>
      </p:sp>
      <p:sp>
        <p:nvSpPr>
          <p:cNvPr id="9" name="矩形 8"/>
          <p:cNvSpPr/>
          <p:nvPr/>
        </p:nvSpPr>
        <p:spPr>
          <a:xfrm>
            <a:off x="1554158" y="1362239"/>
            <a:ext cx="1757372" cy="10505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6832" y="2608108"/>
            <a:ext cx="1952167" cy="4237192"/>
          </a:xfrm>
          <a:prstGeom prst="rect">
            <a:avLst/>
          </a:prstGeom>
        </p:spPr>
      </p:pic>
      <p:sp>
        <p:nvSpPr>
          <p:cNvPr id="23" name="KSO_Shape"/>
          <p:cNvSpPr/>
          <p:nvPr/>
        </p:nvSpPr>
        <p:spPr bwMode="auto">
          <a:xfrm>
            <a:off x="1513527" y="1231114"/>
            <a:ext cx="1765838" cy="1457560"/>
          </a:xfrm>
          <a:custGeom>
            <a:avLst/>
            <a:gdLst>
              <a:gd name="T0" fmla="*/ 2147483646 w 6057"/>
              <a:gd name="T1" fmla="*/ 2147483646 h 5454"/>
              <a:gd name="T2" fmla="*/ 0 w 6057"/>
              <a:gd name="T3" fmla="*/ 2147483646 h 5454"/>
              <a:gd name="T4" fmla="*/ 0 w 6057"/>
              <a:gd name="T5" fmla="*/ 2147483646 h 5454"/>
              <a:gd name="T6" fmla="*/ 2147483646 w 6057"/>
              <a:gd name="T7" fmla="*/ 2147483646 h 5454"/>
              <a:gd name="T8" fmla="*/ 2147483646 w 6057"/>
              <a:gd name="T9" fmla="*/ 2147483646 h 5454"/>
              <a:gd name="T10" fmla="*/ 2147483646 w 6057"/>
              <a:gd name="T11" fmla="*/ 2147483646 h 5454"/>
              <a:gd name="T12" fmla="*/ 2147483646 w 6057"/>
              <a:gd name="T13" fmla="*/ 2147483646 h 5454"/>
              <a:gd name="T14" fmla="*/ 2147483646 w 6057"/>
              <a:gd name="T15" fmla="*/ 2147483646 h 5454"/>
              <a:gd name="T16" fmla="*/ 2147483646 w 6057"/>
              <a:gd name="T17" fmla="*/ 2147483646 h 5454"/>
              <a:gd name="T18" fmla="*/ 2147483646 w 6057"/>
              <a:gd name="T19" fmla="*/ 2147483646 h 5454"/>
              <a:gd name="T20" fmla="*/ 2147483646 w 6057"/>
              <a:gd name="T21" fmla="*/ 2147483646 h 5454"/>
              <a:gd name="T22" fmla="*/ 2147483646 w 6057"/>
              <a:gd name="T23" fmla="*/ 2147483646 h 5454"/>
              <a:gd name="T24" fmla="*/ 2147483646 w 6057"/>
              <a:gd name="T25" fmla="*/ 2147483646 h 5454"/>
              <a:gd name="T26" fmla="*/ 2147483646 w 6057"/>
              <a:gd name="T27" fmla="*/ 2147483646 h 5454"/>
              <a:gd name="T28" fmla="*/ 2147483646 w 6057"/>
              <a:gd name="T29" fmla="*/ 2147483646 h 5454"/>
              <a:gd name="T30" fmla="*/ 2147483646 w 6057"/>
              <a:gd name="T31" fmla="*/ 2147483646 h 5454"/>
              <a:gd name="T32" fmla="*/ 2147483646 w 6057"/>
              <a:gd name="T33" fmla="*/ 2147483646 h 5454"/>
              <a:gd name="T34" fmla="*/ 2147483646 w 6057"/>
              <a:gd name="T35" fmla="*/ 2147483646 h 5454"/>
              <a:gd name="T36" fmla="*/ 2147483646 w 6057"/>
              <a:gd name="T37" fmla="*/ 2147483646 h 5454"/>
              <a:gd name="T38" fmla="*/ 2147483646 w 6057"/>
              <a:gd name="T39" fmla="*/ 2147483646 h 5454"/>
              <a:gd name="T40" fmla="*/ 2147483646 w 6057"/>
              <a:gd name="T41" fmla="*/ 2147483646 h 5454"/>
              <a:gd name="T42" fmla="*/ 2147483646 w 6057"/>
              <a:gd name="T43" fmla="*/ 2147483646 h 5454"/>
              <a:gd name="T44" fmla="*/ 2147483646 w 6057"/>
              <a:gd name="T45" fmla="*/ 2147483646 h 5454"/>
              <a:gd name="T46" fmla="*/ 2147483646 w 6057"/>
              <a:gd name="T47" fmla="*/ 2147483646 h 5454"/>
              <a:gd name="T48" fmla="*/ 2147483646 w 6057"/>
              <a:gd name="T49" fmla="*/ 2147483646 h 5454"/>
              <a:gd name="T50" fmla="*/ 2147483646 w 6057"/>
              <a:gd name="T51" fmla="*/ 2147483646 h 5454"/>
              <a:gd name="T52" fmla="*/ 2147483646 w 6057"/>
              <a:gd name="T53" fmla="*/ 2147483646 h 5454"/>
              <a:gd name="T54" fmla="*/ 2147483646 w 6057"/>
              <a:gd name="T55" fmla="*/ 2147483646 h 5454"/>
              <a:gd name="T56" fmla="*/ 2147483646 w 6057"/>
              <a:gd name="T57" fmla="*/ 2147483646 h 5454"/>
              <a:gd name="T58" fmla="*/ 2147483646 w 6057"/>
              <a:gd name="T59" fmla="*/ 2147483646 h 5454"/>
              <a:gd name="T60" fmla="*/ 2147483646 w 6057"/>
              <a:gd name="T61" fmla="*/ 2147483646 h 5454"/>
              <a:gd name="T62" fmla="*/ 2147483646 w 6057"/>
              <a:gd name="T63" fmla="*/ 2147483646 h 5454"/>
              <a:gd name="T64" fmla="*/ 2147483646 w 6057"/>
              <a:gd name="T65" fmla="*/ 2147483646 h 5454"/>
              <a:gd name="T66" fmla="*/ 2147483646 w 6057"/>
              <a:gd name="T67" fmla="*/ 2147483646 h 5454"/>
              <a:gd name="T68" fmla="*/ 2147483646 w 6057"/>
              <a:gd name="T69" fmla="*/ 2147483646 h 5454"/>
              <a:gd name="T70" fmla="*/ 2147483646 w 6057"/>
              <a:gd name="T71" fmla="*/ 2147483646 h 5454"/>
              <a:gd name="T72" fmla="*/ 2147483646 w 6057"/>
              <a:gd name="T73" fmla="*/ 2147483646 h 5454"/>
              <a:gd name="T74" fmla="*/ 2147483646 w 6057"/>
              <a:gd name="T75" fmla="*/ 2147483646 h 5454"/>
              <a:gd name="T76" fmla="*/ 2147483646 w 6057"/>
              <a:gd name="T77" fmla="*/ 0 h 5454"/>
              <a:gd name="T78" fmla="*/ 2147483646 w 6057"/>
              <a:gd name="T79" fmla="*/ 2147483646 h 545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057" h="5454">
                <a:moveTo>
                  <a:pt x="0" y="959"/>
                </a:moveTo>
                <a:lnTo>
                  <a:pt x="1930" y="1981"/>
                </a:lnTo>
                <a:lnTo>
                  <a:pt x="1930" y="5454"/>
                </a:lnTo>
                <a:lnTo>
                  <a:pt x="0" y="4432"/>
                </a:lnTo>
                <a:lnTo>
                  <a:pt x="0" y="959"/>
                </a:lnTo>
                <a:close/>
                <a:moveTo>
                  <a:pt x="3263" y="849"/>
                </a:moveTo>
                <a:lnTo>
                  <a:pt x="3260" y="1196"/>
                </a:lnTo>
                <a:lnTo>
                  <a:pt x="3082" y="1115"/>
                </a:lnTo>
                <a:lnTo>
                  <a:pt x="3082" y="871"/>
                </a:lnTo>
                <a:lnTo>
                  <a:pt x="2883" y="783"/>
                </a:lnTo>
                <a:lnTo>
                  <a:pt x="2883" y="1024"/>
                </a:lnTo>
                <a:lnTo>
                  <a:pt x="1772" y="520"/>
                </a:lnTo>
                <a:lnTo>
                  <a:pt x="269" y="883"/>
                </a:lnTo>
                <a:lnTo>
                  <a:pt x="2160" y="1837"/>
                </a:lnTo>
                <a:lnTo>
                  <a:pt x="2149" y="5385"/>
                </a:lnTo>
                <a:lnTo>
                  <a:pt x="3705" y="4796"/>
                </a:lnTo>
                <a:lnTo>
                  <a:pt x="3705" y="4070"/>
                </a:lnTo>
                <a:lnTo>
                  <a:pt x="4114" y="3933"/>
                </a:lnTo>
                <a:lnTo>
                  <a:pt x="4114" y="4296"/>
                </a:lnTo>
                <a:lnTo>
                  <a:pt x="4599" y="4524"/>
                </a:lnTo>
                <a:lnTo>
                  <a:pt x="5626" y="4144"/>
                </a:lnTo>
                <a:lnTo>
                  <a:pt x="5627" y="4077"/>
                </a:lnTo>
                <a:lnTo>
                  <a:pt x="5122" y="3921"/>
                </a:lnTo>
                <a:lnTo>
                  <a:pt x="5122" y="3593"/>
                </a:lnTo>
                <a:lnTo>
                  <a:pt x="6057" y="3278"/>
                </a:lnTo>
                <a:lnTo>
                  <a:pt x="6057" y="95"/>
                </a:lnTo>
                <a:lnTo>
                  <a:pt x="3263" y="849"/>
                </a:lnTo>
                <a:close/>
                <a:moveTo>
                  <a:pt x="3705" y="3759"/>
                </a:moveTo>
                <a:lnTo>
                  <a:pt x="3705" y="2603"/>
                </a:lnTo>
                <a:lnTo>
                  <a:pt x="2433" y="2997"/>
                </a:lnTo>
                <a:lnTo>
                  <a:pt x="2433" y="2598"/>
                </a:lnTo>
                <a:lnTo>
                  <a:pt x="3705" y="2204"/>
                </a:lnTo>
                <a:lnTo>
                  <a:pt x="3705" y="1972"/>
                </a:lnTo>
                <a:lnTo>
                  <a:pt x="2433" y="2365"/>
                </a:lnTo>
                <a:lnTo>
                  <a:pt x="2433" y="1966"/>
                </a:lnTo>
                <a:lnTo>
                  <a:pt x="3705" y="1574"/>
                </a:lnTo>
                <a:lnTo>
                  <a:pt x="3705" y="1397"/>
                </a:lnTo>
                <a:lnTo>
                  <a:pt x="3614" y="1356"/>
                </a:lnTo>
                <a:lnTo>
                  <a:pt x="3617" y="1043"/>
                </a:lnTo>
                <a:lnTo>
                  <a:pt x="5797" y="461"/>
                </a:lnTo>
                <a:lnTo>
                  <a:pt x="5797" y="3054"/>
                </a:lnTo>
                <a:lnTo>
                  <a:pt x="3705" y="3759"/>
                </a:lnTo>
                <a:close/>
                <a:moveTo>
                  <a:pt x="215" y="1434"/>
                </a:moveTo>
                <a:lnTo>
                  <a:pt x="215" y="1579"/>
                </a:lnTo>
                <a:lnTo>
                  <a:pt x="862" y="1925"/>
                </a:lnTo>
                <a:lnTo>
                  <a:pt x="862" y="1780"/>
                </a:lnTo>
                <a:lnTo>
                  <a:pt x="215" y="1434"/>
                </a:lnTo>
                <a:close/>
                <a:moveTo>
                  <a:pt x="215" y="1909"/>
                </a:moveTo>
                <a:lnTo>
                  <a:pt x="215" y="2053"/>
                </a:lnTo>
                <a:lnTo>
                  <a:pt x="862" y="2399"/>
                </a:lnTo>
                <a:lnTo>
                  <a:pt x="862" y="2255"/>
                </a:lnTo>
                <a:lnTo>
                  <a:pt x="215" y="1909"/>
                </a:lnTo>
                <a:close/>
                <a:moveTo>
                  <a:pt x="215" y="1670"/>
                </a:moveTo>
                <a:lnTo>
                  <a:pt x="215" y="1814"/>
                </a:lnTo>
                <a:lnTo>
                  <a:pt x="862" y="2160"/>
                </a:lnTo>
                <a:lnTo>
                  <a:pt x="862" y="2016"/>
                </a:lnTo>
                <a:lnTo>
                  <a:pt x="215" y="1670"/>
                </a:lnTo>
                <a:close/>
                <a:moveTo>
                  <a:pt x="2458" y="3255"/>
                </a:moveTo>
                <a:lnTo>
                  <a:pt x="2820" y="3153"/>
                </a:lnTo>
                <a:lnTo>
                  <a:pt x="2820" y="3376"/>
                </a:lnTo>
                <a:lnTo>
                  <a:pt x="2458" y="3478"/>
                </a:lnTo>
                <a:lnTo>
                  <a:pt x="2458" y="3255"/>
                </a:lnTo>
                <a:close/>
                <a:moveTo>
                  <a:pt x="2458" y="3645"/>
                </a:moveTo>
                <a:lnTo>
                  <a:pt x="2820" y="3543"/>
                </a:lnTo>
                <a:lnTo>
                  <a:pt x="2820" y="3764"/>
                </a:lnTo>
                <a:lnTo>
                  <a:pt x="2458" y="3867"/>
                </a:lnTo>
                <a:lnTo>
                  <a:pt x="2458" y="3645"/>
                </a:lnTo>
                <a:close/>
                <a:moveTo>
                  <a:pt x="3097" y="793"/>
                </a:moveTo>
                <a:lnTo>
                  <a:pt x="2938" y="714"/>
                </a:lnTo>
                <a:lnTo>
                  <a:pt x="5774" y="0"/>
                </a:lnTo>
                <a:lnTo>
                  <a:pt x="5915" y="61"/>
                </a:lnTo>
                <a:lnTo>
                  <a:pt x="3097" y="793"/>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a:solidFill>
                <a:srgbClr val="FFFFFF"/>
              </a:solidFill>
              <a:ea typeface="微软雅黑" panose="020B0503020204020204" pitchFamily="34" charset="-122"/>
            </a:endParaRPr>
          </a:p>
        </p:txBody>
      </p:sp>
      <p:sp>
        <p:nvSpPr>
          <p:cNvPr id="2" name="文本框 1"/>
          <p:cNvSpPr txBox="1"/>
          <p:nvPr/>
        </p:nvSpPr>
        <p:spPr>
          <a:xfrm>
            <a:off x="3311525" y="2607945"/>
            <a:ext cx="8121650" cy="3630930"/>
          </a:xfrm>
          <a:prstGeom prst="rect">
            <a:avLst/>
          </a:prstGeom>
          <a:noFill/>
        </p:spPr>
        <p:txBody>
          <a:bodyPr wrap="square" rtlCol="0" anchor="t">
            <a:spAutoFit/>
          </a:bodyPr>
          <a:p>
            <a:pPr>
              <a:lnSpc>
                <a:spcPct val="230000"/>
              </a:lnSpc>
            </a:pPr>
            <a:r>
              <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Selenium是一个Web的</a:t>
            </a:r>
            <a:r>
              <a:rPr lang="zh-CN" altLang="en-US" sz="2000" dirty="0" err="1"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自动化</a:t>
            </a:r>
            <a:r>
              <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测试工具，最初是为网站自动化测试而开发的，Selenium 可以</a:t>
            </a:r>
            <a:r>
              <a:rPr lang="zh-CN" altLang="en-US" sz="2000" dirty="0" err="1"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直接运行在浏览器上</a:t>
            </a:r>
            <a:r>
              <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，它支持所有主流的浏览器（包括PhantomJS这些无界面的浏览器（2018年开发者说暂停开发，chromedriver也可以实现同样的功能）），可以接收指令，让浏览器自动加载页面，获取需要的数据，甚至页面截屏。</a:t>
            </a:r>
            <a:endParaRPr lang="zh-CN" altLang="en-US" sz="20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ags/tag1.xml><?xml version="1.0" encoding="utf-8"?>
<p:tagLst xmlns:p="http://schemas.openxmlformats.org/presentationml/2006/main">
  <p:tag name="MH" val="20160603212748"/>
  <p:tag name="MH_LIBRARY" val="GRAPHIC"/>
  <p:tag name="MH_TYPE" val="Other"/>
  <p:tag name="MH_ORDER" val="1"/>
</p:tagLst>
</file>

<file path=ppt/tags/tag10.xml><?xml version="1.0" encoding="utf-8"?>
<p:tagLst xmlns:p="http://schemas.openxmlformats.org/presentationml/2006/main">
  <p:tag name="MH" val="20160603212748"/>
  <p:tag name="MH_LIBRARY" val="GRAPHIC"/>
  <p:tag name="MH_TYPE" val="PageTitle"/>
  <p:tag name="MH_ORDER" val="PageTitle"/>
</p:tagLst>
</file>

<file path=ppt/tags/tag11.xml><?xml version="1.0" encoding="utf-8"?>
<p:tagLst xmlns:p="http://schemas.openxmlformats.org/presentationml/2006/main">
  <p:tag name="KSO_WM_UNIT_PLACING_PICTURE_USER_VIEWPORT" val="{&quot;height&quot;:2305.3133858267715,&quot;width&quot;:2305.3133858267715}"/>
</p:tagLst>
</file>

<file path=ppt/tags/tag12.xml><?xml version="1.0" encoding="utf-8"?>
<p:tagLst xmlns:p="http://schemas.openxmlformats.org/presentationml/2006/main">
  <p:tag name="MH" val="20160603212748"/>
  <p:tag name="MH_LIBRARY" val="GRAPHIC"/>
  <p:tag name="MH_TYPE" val="Other"/>
  <p:tag name="MH_ORDER" val="1"/>
</p:tagLst>
</file>

<file path=ppt/tags/tag13.xml><?xml version="1.0" encoding="utf-8"?>
<p:tagLst xmlns:p="http://schemas.openxmlformats.org/presentationml/2006/main">
  <p:tag name="MH" val="20160603212748"/>
  <p:tag name="MH_LIBRARY" val="GRAPHIC"/>
  <p:tag name="MH_TYPE" val="Other"/>
  <p:tag name="MH_ORDER" val="2"/>
</p:tagLst>
</file>

<file path=ppt/tags/tag14.xml><?xml version="1.0" encoding="utf-8"?>
<p:tagLst xmlns:p="http://schemas.openxmlformats.org/presentationml/2006/main">
  <p:tag name="MH" val="20160603212748"/>
  <p:tag name="MH_LIBRARY" val="GRAPHIC"/>
  <p:tag name="MH_TYPE" val="SubTitle"/>
  <p:tag name="MH_ORDER" val="1"/>
</p:tagLst>
</file>

<file path=ppt/tags/tag15.xml><?xml version="1.0" encoding="utf-8"?>
<p:tagLst xmlns:p="http://schemas.openxmlformats.org/presentationml/2006/main">
  <p:tag name="MH" val="20160603212748"/>
  <p:tag name="MH_LIBRARY" val="GRAPHIC"/>
  <p:tag name="MH_TYPE" val="PageTitle"/>
  <p:tag name="MH_ORDER" val="PageTitle"/>
</p:tagLst>
</file>

<file path=ppt/tags/tag16.xml><?xml version="1.0" encoding="utf-8"?>
<p:tagLst xmlns:p="http://schemas.openxmlformats.org/presentationml/2006/main">
  <p:tag name="KSO_WM_UNIT_PLACING_PICTURE_USER_VIEWPORT" val="{&quot;height&quot;:2305.3133858267715,&quot;width&quot;:2305.3133858267715}"/>
</p:tagLst>
</file>

<file path=ppt/tags/tag17.xml><?xml version="1.0" encoding="utf-8"?>
<p:tagLst xmlns:p="http://schemas.openxmlformats.org/presentationml/2006/main">
  <p:tag name="MH_TYPE" val="#NeiR#"/>
  <p:tag name="MH_NUMBER" val="2"/>
  <p:tag name="MH_CATEGORY" val="#BingLLB#"/>
  <p:tag name="MH_LAYOUT" val="SubTitle"/>
  <p:tag name="MH" val="20160608155325"/>
  <p:tag name="MH_LIBRARY" val="GRAPHIC"/>
</p:tagLst>
</file>

<file path=ppt/tags/tag18.xml><?xml version="1.0" encoding="utf-8"?>
<p:tagLst xmlns:p="http://schemas.openxmlformats.org/presentationml/2006/main">
  <p:tag name="MH" val="20160602175401"/>
  <p:tag name="MH_LIBRARY" val="GRAPHIC"/>
  <p:tag name="MH_ORDER" val="Straight Connector 74"/>
</p:tagLst>
</file>

<file path=ppt/tags/tag19.xml><?xml version="1.0" encoding="utf-8"?>
<p:tagLst xmlns:p="http://schemas.openxmlformats.org/presentationml/2006/main">
  <p:tag name="MH" val="20160602175401"/>
  <p:tag name="MH_LIBRARY" val="GRAPHIC"/>
  <p:tag name="MH_ORDER" val="Straight Connector 75"/>
</p:tagLst>
</file>

<file path=ppt/tags/tag2.xml><?xml version="1.0" encoding="utf-8"?>
<p:tagLst xmlns:p="http://schemas.openxmlformats.org/presentationml/2006/main">
  <p:tag name="MH" val="20160603212748"/>
  <p:tag name="MH_LIBRARY" val="GRAPHIC"/>
  <p:tag name="MH_TYPE" val="Other"/>
  <p:tag name="MH_ORDER" val="2"/>
</p:tagLst>
</file>

<file path=ppt/tags/tag20.xml><?xml version="1.0" encoding="utf-8"?>
<p:tagLst xmlns:p="http://schemas.openxmlformats.org/presentationml/2006/main">
  <p:tag name="MH" val="20160602175401"/>
  <p:tag name="MH_LIBRARY" val="GRAPHIC"/>
  <p:tag name="MH_ORDER" val="文本框 103"/>
</p:tagLst>
</file>

<file path=ppt/tags/tag21.xml><?xml version="1.0" encoding="utf-8"?>
<p:tagLst xmlns:p="http://schemas.openxmlformats.org/presentationml/2006/main">
  <p:tag name="MH" val="20160602175401"/>
  <p:tag name="MH_LIBRARY" val="GRAPHIC"/>
</p:tagLst>
</file>

<file path=ppt/tags/tag22.xml><?xml version="1.0" encoding="utf-8"?>
<p:tagLst xmlns:p="http://schemas.openxmlformats.org/presentationml/2006/main">
  <p:tag name="MH" val="20160602175401"/>
  <p:tag name="MH_LIBRARY" val="GRAPHIC"/>
  <p:tag name="MH_ORDER" val="Straight Connector 74"/>
</p:tagLst>
</file>

<file path=ppt/tags/tag23.xml><?xml version="1.0" encoding="utf-8"?>
<p:tagLst xmlns:p="http://schemas.openxmlformats.org/presentationml/2006/main">
  <p:tag name="MH" val="20160602175401"/>
  <p:tag name="MH_LIBRARY" val="GRAPHIC"/>
  <p:tag name="MH_ORDER" val="Straight Connector 75"/>
</p:tagLst>
</file>

<file path=ppt/tags/tag24.xml><?xml version="1.0" encoding="utf-8"?>
<p:tagLst xmlns:p="http://schemas.openxmlformats.org/presentationml/2006/main">
  <p:tag name="MH" val="20160602175401"/>
  <p:tag name="MH_LIBRARY" val="GRAPHIC"/>
  <p:tag name="MH_ORDER" val="文本框 103"/>
</p:tagLst>
</file>

<file path=ppt/tags/tag25.xml><?xml version="1.0" encoding="utf-8"?>
<p:tagLst xmlns:p="http://schemas.openxmlformats.org/presentationml/2006/main">
  <p:tag name="MH" val="20160602175401"/>
  <p:tag name="MH_LIBRARY" val="GRAPHIC"/>
</p:tagLst>
</file>

<file path=ppt/tags/tag26.xml><?xml version="1.0" encoding="utf-8"?>
<p:tagLst xmlns:p="http://schemas.openxmlformats.org/presentationml/2006/main">
  <p:tag name="MH_TYPE" val="#NeiR#"/>
  <p:tag name="MH_NUMBER" val="4"/>
  <p:tag name="MH_CATEGORY" val="#BingLLB#"/>
  <p:tag name="MH_LAYOUT" val="SubTitle"/>
  <p:tag name="MH" val="20160608131523"/>
  <p:tag name="MH_LIBRARY" val="GRAPHIC"/>
</p:tagLst>
</file>

<file path=ppt/tags/tag27.xml><?xml version="1.0" encoding="utf-8"?>
<p:tagLst xmlns:p="http://schemas.openxmlformats.org/presentationml/2006/main">
  <p:tag name="MH_TYPE" val="#NeiR#"/>
  <p:tag name="MH_NUMBER" val="4"/>
  <p:tag name="MH_CATEGORY" val="#BingLLB#"/>
  <p:tag name="MH_LAYOUT" val="SubTitle"/>
  <p:tag name="MH" val="20160608131523"/>
  <p:tag name="MH_LIBRARY" val="GRAPHIC"/>
</p:tagLst>
</file>

<file path=ppt/tags/tag28.xml><?xml version="1.0" encoding="utf-8"?>
<p:tagLst xmlns:p="http://schemas.openxmlformats.org/presentationml/2006/main">
  <p:tag name="MH" val="20160618162426"/>
  <p:tag name="MH_LIBRARY" val="GRAPHIC"/>
  <p:tag name="MH_TYPE" val="PageTitle"/>
  <p:tag name="MH_ORDER" val="PageTitle"/>
</p:tagLst>
</file>

<file path=ppt/tags/tag29.xml><?xml version="1.0" encoding="utf-8"?>
<p:tagLst xmlns:p="http://schemas.openxmlformats.org/presentationml/2006/main">
  <p:tag name="MH" val="20160618162426"/>
  <p:tag name="MH_LIBRARY" val="GRAPHIC"/>
  <p:tag name="MH_TYPE" val="Desc"/>
  <p:tag name="MH_ORDER" val="1"/>
</p:tagLst>
</file>

<file path=ppt/tags/tag3.xml><?xml version="1.0" encoding="utf-8"?>
<p:tagLst xmlns:p="http://schemas.openxmlformats.org/presentationml/2006/main">
  <p:tag name="MH" val="20160603212748"/>
  <p:tag name="MH_LIBRARY" val="GRAPHIC"/>
  <p:tag name="MH_TYPE" val="SubTitle"/>
  <p:tag name="MH_ORDER" val="1"/>
</p:tagLst>
</file>

<file path=ppt/tags/tag30.xml><?xml version="1.0" encoding="utf-8"?>
<p:tagLst xmlns:p="http://schemas.openxmlformats.org/presentationml/2006/main">
  <p:tag name="MH" val="20160618162426"/>
  <p:tag name="MH_LIBRARY" val="GRAPHIC"/>
  <p:tag name="MH_TYPE" val="Other"/>
  <p:tag name="MH_ORDER" val="1"/>
</p:tagLst>
</file>

<file path=ppt/tags/tag31.xml><?xml version="1.0" encoding="utf-8"?>
<p:tagLst xmlns:p="http://schemas.openxmlformats.org/presentationml/2006/main">
  <p:tag name="MH_TYPE" val="#NeiR#"/>
  <p:tag name="MH_NUMBER" val="1"/>
  <p:tag name="MH_CATEGORY" val="#QiTTB#"/>
  <p:tag name="MH_LAYOUT" val="SubTitleTextDesc"/>
  <p:tag name="MH" val="20160618162426"/>
  <p:tag name="MH_LIBRARY" val="GRAPHIC"/>
</p:tagLst>
</file>

<file path=ppt/tags/tag32.xml><?xml version="1.0" encoding="utf-8"?>
<p:tagLst xmlns:p="http://schemas.openxmlformats.org/presentationml/2006/main">
  <p:tag name="MH" val="20160603012028"/>
  <p:tag name="MH_LIBRARY" val="GRAPHIC"/>
  <p:tag name="MH_TYPE" val="Other"/>
  <p:tag name="MH_ORDER" val="1"/>
</p:tagLst>
</file>

<file path=ppt/tags/tag33.xml><?xml version="1.0" encoding="utf-8"?>
<p:tagLst xmlns:p="http://schemas.openxmlformats.org/presentationml/2006/main">
  <p:tag name="MH" val="20160603012028"/>
  <p:tag name="MH_LIBRARY" val="GRAPHIC"/>
  <p:tag name="MH_TYPE" val="Other"/>
  <p:tag name="MH_ORDER" val="3"/>
</p:tagLst>
</file>

<file path=ppt/tags/tag34.xml><?xml version="1.0" encoding="utf-8"?>
<p:tagLst xmlns:p="http://schemas.openxmlformats.org/presentationml/2006/main">
  <p:tag name="MH" val="20160603012028"/>
  <p:tag name="MH_LIBRARY" val="GRAPHIC"/>
  <p:tag name="MH_TYPE" val="SubTitle"/>
  <p:tag name="MH_ORDER" val="1"/>
</p:tagLst>
</file>

<file path=ppt/tags/tag35.xml><?xml version="1.0" encoding="utf-8"?>
<p:tagLst xmlns:p="http://schemas.openxmlformats.org/presentationml/2006/main">
  <p:tag name="MH" val="20160603012028"/>
  <p:tag name="MH_LIBRARY" val="GRAPHIC"/>
  <p:tag name="MH_TYPE" val="Text"/>
  <p:tag name="MH_ORDER" val="1"/>
</p:tagLst>
</file>

<file path=ppt/tags/tag36.xml><?xml version="1.0" encoding="utf-8"?>
<p:tagLst xmlns:p="http://schemas.openxmlformats.org/presentationml/2006/main">
  <p:tag name="MH" val="20160603012028"/>
  <p:tag name="MH_LIBRARY" val="GRAPHIC"/>
  <p:tag name="MH_TYPE" val="PageTitle"/>
  <p:tag name="MH_ORDER" val="PageTitle"/>
</p:tagLst>
</file>

<file path=ppt/tags/tag37.xml><?xml version="1.0" encoding="utf-8"?>
<p:tagLst xmlns:p="http://schemas.openxmlformats.org/presentationml/2006/main">
  <p:tag name="MH_TYPE" val="#NeiR#"/>
  <p:tag name="MH_NUMBER" val="1"/>
  <p:tag name="MH_CATEGORY" val="#QiTTB#"/>
  <p:tag name="MH_LAYOUT" val="SubTitleText"/>
  <p:tag name="MH" val="20160603012028"/>
  <p:tag name="MH_LIBRARY" val="GRAPHIC"/>
</p:tagLst>
</file>

<file path=ppt/tags/tag38.xml><?xml version="1.0" encoding="utf-8"?>
<p:tagLst xmlns:p="http://schemas.openxmlformats.org/presentationml/2006/main">
  <p:tag name="MH" val="20160618163016"/>
  <p:tag name="MH_LIBRARY" val="GRAPHIC"/>
  <p:tag name="MH_TYPE" val="Other"/>
  <p:tag name="MH_ORDER" val="1"/>
</p:tagLst>
</file>

<file path=ppt/tags/tag39.xml><?xml version="1.0" encoding="utf-8"?>
<p:tagLst xmlns:p="http://schemas.openxmlformats.org/presentationml/2006/main">
  <p:tag name="MH" val="20160618163016"/>
  <p:tag name="MH_LIBRARY" val="GRAPHIC"/>
  <p:tag name="MH_TYPE" val="Other"/>
  <p:tag name="MH_ORDER" val="2"/>
</p:tagLst>
</file>

<file path=ppt/tags/tag4.xml><?xml version="1.0" encoding="utf-8"?>
<p:tagLst xmlns:p="http://schemas.openxmlformats.org/presentationml/2006/main">
  <p:tag name="MH" val="20160603212748"/>
  <p:tag name="MH_LIBRARY" val="GRAPHIC"/>
  <p:tag name="MH_TYPE" val="PageTitle"/>
  <p:tag name="MH_ORDER" val="PageTitle"/>
</p:tagLst>
</file>

<file path=ppt/tags/tag40.xml><?xml version="1.0" encoding="utf-8"?>
<p:tagLst xmlns:p="http://schemas.openxmlformats.org/presentationml/2006/main">
  <p:tag name="MH" val="20160618163016"/>
  <p:tag name="MH_LIBRARY" val="GRAPHIC"/>
  <p:tag name="MH_TYPE" val="Other"/>
  <p:tag name="MH_ORDER" val="3"/>
</p:tagLst>
</file>

<file path=ppt/tags/tag41.xml><?xml version="1.0" encoding="utf-8"?>
<p:tagLst xmlns:p="http://schemas.openxmlformats.org/presentationml/2006/main">
  <p:tag name="MH" val="20160618163016"/>
  <p:tag name="MH_LIBRARY" val="GRAPHIC"/>
  <p:tag name="MH_TYPE" val="Other"/>
  <p:tag name="MH_ORDER" val="4"/>
</p:tagLst>
</file>

<file path=ppt/tags/tag42.xml><?xml version="1.0" encoding="utf-8"?>
<p:tagLst xmlns:p="http://schemas.openxmlformats.org/presentationml/2006/main">
  <p:tag name="MH" val="20160618163016"/>
  <p:tag name="MH_LIBRARY" val="GRAPHIC"/>
  <p:tag name="MH_TYPE" val="PageTitle"/>
  <p:tag name="MH_ORDER" val="PageTitle"/>
</p:tagLst>
</file>

<file path=ppt/tags/tag43.xml><?xml version="1.0" encoding="utf-8"?>
<p:tagLst xmlns:p="http://schemas.openxmlformats.org/presentationml/2006/main">
  <p:tag name="MH" val="20160618163016"/>
  <p:tag name="MH_LIBRARY" val="GRAPHIC"/>
  <p:tag name="MH_TYPE" val="SubTitle"/>
  <p:tag name="MH_ORDER" val="1"/>
</p:tagLst>
</file>

<file path=ppt/tags/tag44.xml><?xml version="1.0" encoding="utf-8"?>
<p:tagLst xmlns:p="http://schemas.openxmlformats.org/presentationml/2006/main">
  <p:tag name="MH" val="20160618163016"/>
  <p:tag name="MH_LIBRARY" val="GRAPHIC"/>
  <p:tag name="MH_TYPE" val="Text"/>
  <p:tag name="MH_ORDER" val="1"/>
</p:tagLst>
</file>

<file path=ppt/tags/tag45.xml><?xml version="1.0" encoding="utf-8"?>
<p:tagLst xmlns:p="http://schemas.openxmlformats.org/presentationml/2006/main">
  <p:tag name="MH_TYPE" val="#NeiR#"/>
  <p:tag name="MH_NUMBER" val="1"/>
  <p:tag name="MH_CATEGORY" val="#QiTTB#"/>
  <p:tag name="MH_LAYOUT" val="SubTitleText"/>
  <p:tag name="MH" val="20160618163016"/>
  <p:tag name="MH_LIBRARY" val="GRAPHIC"/>
</p:tagLst>
</file>

<file path=ppt/tags/tag46.xml><?xml version="1.0" encoding="utf-8"?>
<p:tagLst xmlns:p="http://schemas.openxmlformats.org/presentationml/2006/main">
  <p:tag name="MH_TYPE" val="#NeiR#"/>
  <p:tag name="MH_NUMBER" val="3"/>
  <p:tag name="MH_CATEGORY" val="#BingLLB#"/>
  <p:tag name="MH_LAYOUT" val="SubTitleText"/>
  <p:tag name="MH" val="20160226105902"/>
  <p:tag name="MH_LIBRARY" val="GRAPHIC"/>
</p:tagLst>
</file>

<file path=ppt/tags/tag47.xml><?xml version="1.0" encoding="utf-8"?>
<p:tagLst xmlns:p="http://schemas.openxmlformats.org/presentationml/2006/main">
  <p:tag name="MH_TYPE" val="#NeiR#"/>
  <p:tag name="MH_NUMBER" val="3"/>
  <p:tag name="MH_CATEGORY" val="#BingLLB#"/>
  <p:tag name="MH_LAYOUT" val="SubTitleText"/>
  <p:tag name="MH" val="20160226105902"/>
  <p:tag name="MH_LIBRARY" val="GRAPHIC"/>
</p:tagLst>
</file>

<file path=ppt/tags/tag48.xml><?xml version="1.0" encoding="utf-8"?>
<p:tagLst xmlns:p="http://schemas.openxmlformats.org/presentationml/2006/main">
  <p:tag name="MH_TYPE" val="#NeiR#"/>
  <p:tag name="MH_NUMBER" val="3"/>
  <p:tag name="MH_CATEGORY" val="#BingLLB#"/>
  <p:tag name="MH_LAYOUT" val="SubTitleText"/>
  <p:tag name="MH" val="20160226105902"/>
  <p:tag name="MH_LIBRARY" val="GRAPHIC"/>
</p:tagLst>
</file>

<file path=ppt/tags/tag49.xml><?xml version="1.0" encoding="utf-8"?>
<p:tagLst xmlns:p="http://schemas.openxmlformats.org/presentationml/2006/main">
  <p:tag name="MH_TYPE" val="#NeiR#"/>
  <p:tag name="MH_NUMBER" val="3"/>
  <p:tag name="MH_CATEGORY" val="#BingLLB#"/>
  <p:tag name="MH_LAYOUT" val="SubTitleText"/>
  <p:tag name="MH" val="20160226105902"/>
  <p:tag name="MH_LIBRARY" val="GRAPHIC"/>
</p:tagLst>
</file>

<file path=ppt/tags/tag5.xml><?xml version="1.0" encoding="utf-8"?>
<p:tagLst xmlns:p="http://schemas.openxmlformats.org/presentationml/2006/main">
  <p:tag name="KSO_WM_UNIT_PLACING_PICTURE_USER_VIEWPORT" val="{&quot;height&quot;:2305.3133858267715,&quot;width&quot;:2305.3133858267715}"/>
</p:tagLst>
</file>

<file path=ppt/tags/tag50.xml><?xml version="1.0" encoding="utf-8"?>
<p:tagLst xmlns:p="http://schemas.openxmlformats.org/presentationml/2006/main">
  <p:tag name="MH_TYPE" val="#NeiR#"/>
  <p:tag name="MH_NUMBER" val="3"/>
  <p:tag name="MH_CATEGORY" val="#BingLLB#"/>
  <p:tag name="MH_LAYOUT" val="SubTitleText"/>
  <p:tag name="MH" val="20160226105902"/>
  <p:tag name="MH_LIBRARY" val="GRAPHIC"/>
</p:tagLst>
</file>

<file path=ppt/tags/tag51.xml><?xml version="1.0" encoding="utf-8"?>
<p:tagLst xmlns:p="http://schemas.openxmlformats.org/presentationml/2006/main">
  <p:tag name="MH_TYPE" val="#NeiR#"/>
  <p:tag name="MH_NUMBER" val="3"/>
  <p:tag name="MH_CATEGORY" val="#BingLLB#"/>
  <p:tag name="MH_LAYOUT" val="SubTitleText"/>
  <p:tag name="MH" val="20160226105902"/>
  <p:tag name="MH_LIBRARY" val="GRAPHIC"/>
</p:tagLst>
</file>

<file path=ppt/tags/tag52.xml><?xml version="1.0" encoding="utf-8"?>
<p:tagLst xmlns:p="http://schemas.openxmlformats.org/presentationml/2006/main">
  <p:tag name="MH_TYPE" val="#NeiR#"/>
  <p:tag name="MH_NUMBER" val="3"/>
  <p:tag name="MH_CATEGORY" val="#BingLLB#"/>
  <p:tag name="MH_LAYOUT" val="SubTitleText"/>
  <p:tag name="MH" val="20160226105902"/>
  <p:tag name="MH_LIBRARY" val="GRAPHIC"/>
</p:tagLst>
</file>

<file path=ppt/tags/tag53.xml><?xml version="1.0" encoding="utf-8"?>
<p:tagLst xmlns:p="http://schemas.openxmlformats.org/presentationml/2006/main">
  <p:tag name="MH_TYPE" val="#NeiR#"/>
  <p:tag name="MH_NUMBER" val="3"/>
  <p:tag name="MH_CATEGORY" val="#BingLLB#"/>
  <p:tag name="MH_LAYOUT" val="SubTitleText"/>
  <p:tag name="MH" val="20160226105902"/>
  <p:tag name="MH_LIBRARY" val="GRAPHIC"/>
</p:tagLst>
</file>

<file path=ppt/tags/tag54.xml><?xml version="1.0" encoding="utf-8"?>
<p:tagLst xmlns:p="http://schemas.openxmlformats.org/presentationml/2006/main">
  <p:tag name="MH_TYPE" val="#NeiR#"/>
  <p:tag name="MH_NUMBER" val="3"/>
  <p:tag name="MH_CATEGORY" val="#BingLLB#"/>
  <p:tag name="MH_LAYOUT" val="SubTitleText"/>
  <p:tag name="MH" val="20160226105902"/>
  <p:tag name="MH_LIBRARY" val="GRAPHIC"/>
</p:tagLst>
</file>

<file path=ppt/tags/tag55.xml><?xml version="1.0" encoding="utf-8"?>
<p:tagLst xmlns:p="http://schemas.openxmlformats.org/presentationml/2006/main">
  <p:tag name="MH" val="20160602175401"/>
  <p:tag name="MH_LIBRARY" val="GRAPHIC"/>
  <p:tag name="MH_ORDER" val="Straight Connector 74"/>
</p:tagLst>
</file>

<file path=ppt/tags/tag56.xml><?xml version="1.0" encoding="utf-8"?>
<p:tagLst xmlns:p="http://schemas.openxmlformats.org/presentationml/2006/main">
  <p:tag name="MH" val="20160602175401"/>
  <p:tag name="MH_LIBRARY" val="GRAPHIC"/>
  <p:tag name="MH_ORDER" val="Straight Connector 75"/>
</p:tagLst>
</file>

<file path=ppt/tags/tag57.xml><?xml version="1.0" encoding="utf-8"?>
<p:tagLst xmlns:p="http://schemas.openxmlformats.org/presentationml/2006/main">
  <p:tag name="MH" val="20160602175401"/>
  <p:tag name="MH_LIBRARY" val="GRAPHIC"/>
  <p:tag name="MH_ORDER" val="文本框 103"/>
</p:tagLst>
</file>

<file path=ppt/tags/tag58.xml><?xml version="1.0" encoding="utf-8"?>
<p:tagLst xmlns:p="http://schemas.openxmlformats.org/presentationml/2006/main">
  <p:tag name="MH" val="20160602175401"/>
  <p:tag name="MH_LIBRARY" val="GRAPHIC"/>
</p:tagLst>
</file>

<file path=ppt/tags/tag59.xml><?xml version="1.0" encoding="utf-8"?>
<p:tagLst xmlns:p="http://schemas.openxmlformats.org/presentationml/2006/main">
  <p:tag name="MH" val="20160615211347"/>
  <p:tag name="MH_LIBRARY" val="GRAPHIC"/>
  <p:tag name="MH_TYPE" val="Other"/>
  <p:tag name="MH_ORDER" val="7"/>
</p:tagLst>
</file>

<file path=ppt/tags/tag6.xml><?xml version="1.0" encoding="utf-8"?>
<p:tagLst xmlns:p="http://schemas.openxmlformats.org/presentationml/2006/main">
  <p:tag name="KSO_WM_UNIT_PLACING_PICTURE_USER_VIEWPORT" val="{&quot;height&quot;:4057,&quot;width&quot;:8710}"/>
</p:tagLst>
</file>

<file path=ppt/tags/tag60.xml><?xml version="1.0" encoding="utf-8"?>
<p:tagLst xmlns:p="http://schemas.openxmlformats.org/presentationml/2006/main">
  <p:tag name="MH" val="20160615211347"/>
  <p:tag name="MH_LIBRARY" val="GRAPHIC"/>
  <p:tag name="MH_TYPE" val="Other"/>
  <p:tag name="MH_ORDER" val="8"/>
</p:tagLst>
</file>

<file path=ppt/tags/tag61.xml><?xml version="1.0" encoding="utf-8"?>
<p:tagLst xmlns:p="http://schemas.openxmlformats.org/presentationml/2006/main">
  <p:tag name="MH" val="20160615211347"/>
  <p:tag name="MH_LIBRARY" val="GRAPHIC"/>
  <p:tag name="MH_TYPE" val="Other"/>
  <p:tag name="MH_ORDER" val="7"/>
</p:tagLst>
</file>

<file path=ppt/tags/tag62.xml><?xml version="1.0" encoding="utf-8"?>
<p:tagLst xmlns:p="http://schemas.openxmlformats.org/presentationml/2006/main">
  <p:tag name="MH" val="20160615211347"/>
  <p:tag name="MH_LIBRARY" val="GRAPHIC"/>
  <p:tag name="MH_TYPE" val="Other"/>
  <p:tag name="MH_ORDER" val="8"/>
</p:tagLst>
</file>

<file path=ppt/tags/tag63.xml><?xml version="1.0" encoding="utf-8"?>
<p:tagLst xmlns:p="http://schemas.openxmlformats.org/presentationml/2006/main">
  <p:tag name="MH" val="20160615211347"/>
  <p:tag name="MH_LIBRARY" val="GRAPHIC"/>
  <p:tag name="MH_TYPE" val="Other"/>
  <p:tag name="MH_ORDER" val="7"/>
</p:tagLst>
</file>

<file path=ppt/tags/tag64.xml><?xml version="1.0" encoding="utf-8"?>
<p:tagLst xmlns:p="http://schemas.openxmlformats.org/presentationml/2006/main">
  <p:tag name="MH" val="20160615211347"/>
  <p:tag name="MH_LIBRARY" val="GRAPHIC"/>
  <p:tag name="MH_TYPE" val="Other"/>
  <p:tag name="MH_ORDER" val="8"/>
</p:tagLst>
</file>

<file path=ppt/tags/tag65.xml><?xml version="1.0" encoding="utf-8"?>
<p:tagLst xmlns:p="http://schemas.openxmlformats.org/presentationml/2006/main">
  <p:tag name="MH" val="20160615211347"/>
  <p:tag name="MH_LIBRARY" val="GRAPHIC"/>
  <p:tag name="MH_TYPE" val="Other"/>
  <p:tag name="MH_ORDER" val="7"/>
</p:tagLst>
</file>

<file path=ppt/tags/tag66.xml><?xml version="1.0" encoding="utf-8"?>
<p:tagLst xmlns:p="http://schemas.openxmlformats.org/presentationml/2006/main">
  <p:tag name="MH" val="20160615211347"/>
  <p:tag name="MH_LIBRARY" val="GRAPHIC"/>
  <p:tag name="MH_TYPE" val="Other"/>
  <p:tag name="MH_ORDER" val="8"/>
</p:tagLst>
</file>

<file path=ppt/tags/tag67.xml><?xml version="1.0" encoding="utf-8"?>
<p:tagLst xmlns:p="http://schemas.openxmlformats.org/presentationml/2006/main">
  <p:tag name="MH" val="20160615211347"/>
  <p:tag name="MH_LIBRARY" val="GRAPHIC"/>
  <p:tag name="MH_TYPE" val="Other"/>
  <p:tag name="MH_ORDER" val="7"/>
</p:tagLst>
</file>

<file path=ppt/tags/tag68.xml><?xml version="1.0" encoding="utf-8"?>
<p:tagLst xmlns:p="http://schemas.openxmlformats.org/presentationml/2006/main">
  <p:tag name="MH" val="20160615211347"/>
  <p:tag name="MH_LIBRARY" val="GRAPHIC"/>
  <p:tag name="MH_TYPE" val="Other"/>
  <p:tag name="MH_ORDER" val="8"/>
</p:tagLst>
</file>

<file path=ppt/tags/tag69.xml><?xml version="1.0" encoding="utf-8"?>
<p:tagLst xmlns:p="http://schemas.openxmlformats.org/presentationml/2006/main">
  <p:tag name="MH" val="20160615211347"/>
  <p:tag name="MH_LIBRARY" val="GRAPHIC"/>
  <p:tag name="MH_TYPE" val="Other"/>
  <p:tag name="MH_ORDER" val="7"/>
</p:tagLst>
</file>

<file path=ppt/tags/tag7.xml><?xml version="1.0" encoding="utf-8"?>
<p:tagLst xmlns:p="http://schemas.openxmlformats.org/presentationml/2006/main">
  <p:tag name="MH" val="20160603212748"/>
  <p:tag name="MH_LIBRARY" val="GRAPHIC"/>
  <p:tag name="MH_TYPE" val="Other"/>
  <p:tag name="MH_ORDER" val="1"/>
</p:tagLst>
</file>

<file path=ppt/tags/tag70.xml><?xml version="1.0" encoding="utf-8"?>
<p:tagLst xmlns:p="http://schemas.openxmlformats.org/presentationml/2006/main">
  <p:tag name="MH" val="20160615211347"/>
  <p:tag name="MH_LIBRARY" val="GRAPHIC"/>
  <p:tag name="MH_TYPE" val="Other"/>
  <p:tag name="MH_ORDER" val="8"/>
</p:tagLst>
</file>

<file path=ppt/tags/tag71.xml><?xml version="1.0" encoding="utf-8"?>
<p:tagLst xmlns:p="http://schemas.openxmlformats.org/presentationml/2006/main">
  <p:tag name="MH_TYPE" val="#NeiR#"/>
  <p:tag name="MH_NUMBER" val="4"/>
  <p:tag name="MH_CATEGORY" val="#BingLLB#"/>
  <p:tag name="MH_LAYOUT" val="SubTitle"/>
  <p:tag name="MH" val="20160615210432"/>
  <p:tag name="MH_LIBRARY" val="GRAPHIC"/>
</p:tagLst>
</file>

<file path=ppt/tags/tag72.xml><?xml version="1.0" encoding="utf-8"?>
<p:tagLst xmlns:p="http://schemas.openxmlformats.org/presentationml/2006/main">
  <p:tag name="KSO_WM_UNIT_PLACING_PICTURE_USER_VIEWPORT" val="{&quot;height&quot;:10260,&quot;width&quot;:22476}"/>
</p:tagLst>
</file>

<file path=ppt/tags/tag73.xml><?xml version="1.0" encoding="utf-8"?>
<p:tagLst xmlns:p="http://schemas.openxmlformats.org/presentationml/2006/main">
  <p:tag name="MH_TYPE" val="#NeiR#"/>
  <p:tag name="MH_NUMBER" val="3"/>
  <p:tag name="MH_CATEGORY" val="#BingLLB#"/>
  <p:tag name="MH_LAYOUT" val="SubTitleText"/>
  <p:tag name="MH" val="20160226105902"/>
  <p:tag name="MH_LIBRARY" val="GRAPHIC"/>
</p:tagLst>
</file>

<file path=ppt/tags/tag74.xml><?xml version="1.0" encoding="utf-8"?>
<p:tagLst xmlns:p="http://schemas.openxmlformats.org/presentationml/2006/main">
  <p:tag name="MH_TYPE" val="#NeiR#"/>
  <p:tag name="MH_NUMBER" val="3"/>
  <p:tag name="MH_CATEGORY" val="#BingLLB#"/>
  <p:tag name="MH_LAYOUT" val="SubTitleText"/>
  <p:tag name="MH" val="20160226105902"/>
  <p:tag name="MH_LIBRARY" val="GRAPHIC"/>
</p:tagLst>
</file>

<file path=ppt/tags/tag75.xml><?xml version="1.0" encoding="utf-8"?>
<p:tagLst xmlns:p="http://schemas.openxmlformats.org/presentationml/2006/main">
  <p:tag name="MH_TYPE" val="#NeiR#"/>
  <p:tag name="MH_NUMBER" val="3"/>
  <p:tag name="MH_CATEGORY" val="#BingLLB#"/>
  <p:tag name="MH_LAYOUT" val="SubTitleText"/>
  <p:tag name="MH" val="20160226105902"/>
  <p:tag name="MH_LIBRARY" val="GRAPHIC"/>
</p:tagLst>
</file>

<file path=ppt/tags/tag8.xml><?xml version="1.0" encoding="utf-8"?>
<p:tagLst xmlns:p="http://schemas.openxmlformats.org/presentationml/2006/main">
  <p:tag name="MH" val="20160603212748"/>
  <p:tag name="MH_LIBRARY" val="GRAPHIC"/>
  <p:tag name="MH_TYPE" val="Other"/>
  <p:tag name="MH_ORDER" val="2"/>
</p:tagLst>
</file>

<file path=ppt/tags/tag9.xml><?xml version="1.0" encoding="utf-8"?>
<p:tagLst xmlns:p="http://schemas.openxmlformats.org/presentationml/2006/main">
  <p:tag name="MH" val="20160603212748"/>
  <p:tag name="MH_LIBRARY" val="GRAPHIC"/>
  <p:tag name="MH_TYPE" val="SubTitle"/>
  <p:tag name="MH_ORDER" val="1"/>
</p:tagLst>
</file>

<file path=ppt/theme/theme1.xml><?xml version="1.0" encoding="utf-8"?>
<a:theme xmlns:a="http://schemas.openxmlformats.org/drawingml/2006/main" name="Lenovo Master">
  <a:themeElements>
    <a:clrScheme name="Lenovo Colors">
      <a:dk1>
        <a:srgbClr val="000000"/>
      </a:dk1>
      <a:lt1>
        <a:sysClr val="window" lastClr="FFFFFF"/>
      </a:lt1>
      <a:dk2>
        <a:srgbClr val="6F7170"/>
      </a:dk2>
      <a:lt2>
        <a:srgbClr val="C4BEB6"/>
      </a:lt2>
      <a:accent1>
        <a:srgbClr val="E2231A"/>
      </a:accent1>
      <a:accent2>
        <a:srgbClr val="FF6A00"/>
      </a:accent2>
      <a:accent3>
        <a:srgbClr val="E96BAF"/>
      </a:accent3>
      <a:accent4>
        <a:srgbClr val="3E8DDD"/>
      </a:accent4>
      <a:accent5>
        <a:srgbClr val="4AC0E0"/>
      </a:accent5>
      <a:accent6>
        <a:srgbClr val="6ABF4A"/>
      </a:accent6>
      <a:hlink>
        <a:srgbClr val="4AC0E0"/>
      </a:hlink>
      <a:folHlink>
        <a:srgbClr val="4AC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accent2"/>
            </a:solidFill>
            <a:latin typeface="Arial" panose="020B0604020202020204" pitchFamily="34" charset="0"/>
            <a:cs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Lenovo Master">
  <a:themeElements>
    <a:clrScheme name="Lenovo Colors">
      <a:dk1>
        <a:srgbClr val="000000"/>
      </a:dk1>
      <a:lt1>
        <a:sysClr val="window" lastClr="FFFFFF"/>
      </a:lt1>
      <a:dk2>
        <a:srgbClr val="6F7170"/>
      </a:dk2>
      <a:lt2>
        <a:srgbClr val="C4BEB6"/>
      </a:lt2>
      <a:accent1>
        <a:srgbClr val="E2231A"/>
      </a:accent1>
      <a:accent2>
        <a:srgbClr val="FF6A00"/>
      </a:accent2>
      <a:accent3>
        <a:srgbClr val="E96BAF"/>
      </a:accent3>
      <a:accent4>
        <a:srgbClr val="3E8DDD"/>
      </a:accent4>
      <a:accent5>
        <a:srgbClr val="4AC0E0"/>
      </a:accent5>
      <a:accent6>
        <a:srgbClr val="6ABF4A"/>
      </a:accent6>
      <a:hlink>
        <a:srgbClr val="4AC0E0"/>
      </a:hlink>
      <a:folHlink>
        <a:srgbClr val="4AC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accent2"/>
            </a:solidFill>
            <a:latin typeface="Arial" panose="020B0604020202020204" pitchFamily="34" charset="0"/>
            <a:cs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3292</Words>
  <Application>WWO_base_provider_20210929220102-c9fcf70066</Application>
  <PresentationFormat>宽屏</PresentationFormat>
  <Paragraphs>257</Paragraphs>
  <Slides>36</Slides>
  <Notes>31</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36</vt:i4>
      </vt:variant>
    </vt:vector>
  </HeadingPairs>
  <TitlesOfParts>
    <vt:vector size="50" baseType="lpstr">
      <vt:lpstr>Arial</vt:lpstr>
      <vt:lpstr>宋体</vt:lpstr>
      <vt:lpstr>Wingdings</vt:lpstr>
      <vt:lpstr>Kingsoft Confetti</vt:lpstr>
      <vt:lpstr>Arial</vt:lpstr>
      <vt:lpstr>微软雅黑</vt:lpstr>
      <vt:lpstr>汉仪旗黑KW 55S</vt:lpstr>
      <vt:lpstr>Calibri</vt:lpstr>
      <vt:lpstr>汉仪书宋二KW</vt:lpstr>
      <vt:lpstr>Arial Black</vt:lpstr>
      <vt:lpstr>Arial Narrow</vt:lpstr>
      <vt:lpstr>Times New Roman</vt:lpstr>
      <vt:lpstr>Lenovo Master</vt:lpstr>
      <vt:lpstr>1_Lenovo Master</vt:lpstr>
      <vt:lpstr>selenium</vt:lpstr>
      <vt:lpstr>PowerPoint 演示文稿</vt:lpstr>
      <vt:lpstr>PowerPoint 演示文稿</vt:lpstr>
      <vt:lpstr>为什么要学习selenium</vt:lpstr>
      <vt:lpstr>为什么要学习selenium</vt:lpstr>
      <vt:lpstr>为什么要学习selenium</vt:lpstr>
      <vt:lpstr>为什么要学习selenium</vt:lpstr>
      <vt:lpstr>PowerPoint 演示文稿</vt:lpstr>
      <vt:lpstr>PowerPoint 演示文稿</vt:lpstr>
      <vt:lpstr>PowerPoint 演示文稿</vt:lpstr>
      <vt:lpstr>PowerPoint 演示文稿</vt:lpstr>
      <vt:lpstr>PowerPoint 演示文稿</vt:lpstr>
      <vt:lpstr>PowerPoint 演示文稿</vt:lpstr>
      <vt:lpstr>如何使用selenium</vt:lpstr>
      <vt:lpstr>如何使用selenium</vt:lpstr>
      <vt:lpstr>如何使用selenium</vt:lpstr>
      <vt:lpstr>如何使用selenium</vt:lpstr>
      <vt:lpstr>selenium各种神奇操作</vt:lpstr>
      <vt:lpstr>代码详情</vt:lpstr>
      <vt:lpstr>代码详情</vt:lpstr>
      <vt:lpstr>代码详情</vt:lpstr>
      <vt:lpstr>代码详情</vt:lpstr>
      <vt:lpstr>代码详情</vt:lpstr>
      <vt:lpstr>代码详情</vt:lpstr>
      <vt:lpstr>PowerPoint 演示文稿</vt:lpstr>
      <vt:lpstr>浏览器窗口切换</vt:lpstr>
      <vt:lpstr>代码详情</vt:lpstr>
      <vt:lpstr>代码详情</vt:lpstr>
      <vt:lpstr>代码详情</vt:lpstr>
      <vt:lpstr>PowerPoint 演示文稿</vt:lpstr>
      <vt:lpstr>PowerPoint 演示文稿</vt:lpstr>
      <vt:lpstr>PowerPoint 演示文稿</vt:lpstr>
      <vt:lpstr>应用案例</vt:lpstr>
      <vt:lpstr>应用案例</vt:lpstr>
      <vt:lpstr>应用案例</vt:lpstr>
      <vt:lpstr>PowerPoint 演示文稿</vt:lpstr>
    </vt:vector>
  </TitlesOfParts>
  <Company>Lenovo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selenium</dc:title>
  <dc:creator>kathyp</dc:creator>
  <cp:lastModifiedBy>Tony·shi</cp:lastModifiedBy>
  <dcterms:created xsi:type="dcterms:W3CDTF">2021-11-19T04:28:53Z</dcterms:created>
  <dcterms:modified xsi:type="dcterms:W3CDTF">2021-11-19T04:28:53Z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y fmtid="{D5CDD505-2E9C-101B-9397-08002B2CF9AE}" pid="3" name="ICV">
    <vt:lpwstr>4DDA201F05C14299B5F9D5C7BC5B10DC</vt:lpwstr>
  </property>
</Properties>
</file>